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57" r:id="rId4"/>
    <p:sldId id="258" r:id="rId5"/>
    <p:sldId id="260" r:id="rId6"/>
    <p:sldId id="262" r:id="rId7"/>
    <p:sldId id="265" r:id="rId8"/>
    <p:sldId id="266" r:id="rId9"/>
    <p:sldId id="267" r:id="rId10"/>
    <p:sldId id="268"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84"/>
    <p:restoredTop sz="94655"/>
  </p:normalViewPr>
  <p:slideViewPr>
    <p:cSldViewPr snapToGrid="0" snapToObjects="1">
      <p:cViewPr varScale="1">
        <p:scale>
          <a:sx n="105" d="100"/>
          <a:sy n="105" d="100"/>
        </p:scale>
        <p:origin x="3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C2C9EBE2-4042-44D4-A8C7-1B80E0EBE3B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8ED8A69-D743-4893-BB87-F5632F455AEF}">
      <dgm:prSet/>
      <dgm:spPr/>
      <dgm:t>
        <a:bodyPr/>
        <a:lstStyle/>
        <a:p>
          <a:pPr>
            <a:defRPr cap="all"/>
          </a:pPr>
          <a:r>
            <a:rPr lang="en-US" dirty="0"/>
            <a:t>5 things you see</a:t>
          </a:r>
        </a:p>
      </dgm:t>
    </dgm:pt>
    <dgm:pt modelId="{AE751CA6-390E-47CE-AF31-A304990BA037}" type="parTrans" cxnId="{FC7E6E8D-04A4-4969-9617-F8A94C2A2D45}">
      <dgm:prSet/>
      <dgm:spPr/>
      <dgm:t>
        <a:bodyPr/>
        <a:lstStyle/>
        <a:p>
          <a:endParaRPr lang="en-US"/>
        </a:p>
      </dgm:t>
    </dgm:pt>
    <dgm:pt modelId="{6A465DE2-9C73-40F9-8A1D-101163BE9BAC}" type="sibTrans" cxnId="{FC7E6E8D-04A4-4969-9617-F8A94C2A2D45}">
      <dgm:prSet/>
      <dgm:spPr/>
      <dgm:t>
        <a:bodyPr/>
        <a:lstStyle/>
        <a:p>
          <a:endParaRPr lang="en-US"/>
        </a:p>
      </dgm:t>
    </dgm:pt>
    <dgm:pt modelId="{63D02905-0C46-46E6-8758-0DCDFBB823E3}">
      <dgm:prSet/>
      <dgm:spPr/>
      <dgm:t>
        <a:bodyPr/>
        <a:lstStyle/>
        <a:p>
          <a:pPr>
            <a:defRPr cap="all"/>
          </a:pPr>
          <a:r>
            <a:rPr lang="en-US" dirty="0"/>
            <a:t>4 things you hear</a:t>
          </a:r>
        </a:p>
      </dgm:t>
    </dgm:pt>
    <dgm:pt modelId="{1A5DFC91-304B-46D5-B762-488F0069DD92}" type="parTrans" cxnId="{41C1F0E4-1217-4745-A201-F4416223D774}">
      <dgm:prSet/>
      <dgm:spPr/>
      <dgm:t>
        <a:bodyPr/>
        <a:lstStyle/>
        <a:p>
          <a:endParaRPr lang="en-US"/>
        </a:p>
      </dgm:t>
    </dgm:pt>
    <dgm:pt modelId="{B1033F06-4F2B-480A-A311-5EB9EED8A019}" type="sibTrans" cxnId="{41C1F0E4-1217-4745-A201-F4416223D774}">
      <dgm:prSet/>
      <dgm:spPr/>
      <dgm:t>
        <a:bodyPr/>
        <a:lstStyle/>
        <a:p>
          <a:endParaRPr lang="en-US"/>
        </a:p>
      </dgm:t>
    </dgm:pt>
    <dgm:pt modelId="{5AF99CC6-B88E-4483-A7D9-11349D36B139}">
      <dgm:prSet/>
      <dgm:spPr/>
      <dgm:t>
        <a:bodyPr/>
        <a:lstStyle/>
        <a:p>
          <a:pPr>
            <a:defRPr cap="all"/>
          </a:pPr>
          <a:r>
            <a:rPr lang="en-US" dirty="0"/>
            <a:t>3 things you smell</a:t>
          </a:r>
        </a:p>
      </dgm:t>
    </dgm:pt>
    <dgm:pt modelId="{D85FA82F-56BC-4F0A-9298-3DD8771C38EB}" type="parTrans" cxnId="{822DB4A8-E7CD-4A3A-B327-39A3915DD770}">
      <dgm:prSet/>
      <dgm:spPr/>
      <dgm:t>
        <a:bodyPr/>
        <a:lstStyle/>
        <a:p>
          <a:endParaRPr lang="en-US"/>
        </a:p>
      </dgm:t>
    </dgm:pt>
    <dgm:pt modelId="{784871B5-530B-4E74-B2F4-EFB39F250A12}" type="sibTrans" cxnId="{822DB4A8-E7CD-4A3A-B327-39A3915DD770}">
      <dgm:prSet/>
      <dgm:spPr/>
      <dgm:t>
        <a:bodyPr/>
        <a:lstStyle/>
        <a:p>
          <a:endParaRPr lang="en-US"/>
        </a:p>
      </dgm:t>
    </dgm:pt>
    <dgm:pt modelId="{B136448C-67C5-4D5C-B0C3-14C7EB402039}">
      <dgm:prSet/>
      <dgm:spPr/>
      <dgm:t>
        <a:bodyPr/>
        <a:lstStyle/>
        <a:p>
          <a:pPr>
            <a:defRPr cap="all"/>
          </a:pPr>
          <a:r>
            <a:rPr lang="en-US" dirty="0"/>
            <a:t>2 things you can touch</a:t>
          </a:r>
        </a:p>
      </dgm:t>
    </dgm:pt>
    <dgm:pt modelId="{156F439F-973A-4B15-ADA6-77BA72D196DD}" type="parTrans" cxnId="{A968F972-C36B-470E-B494-5BCB09B0675C}">
      <dgm:prSet/>
      <dgm:spPr/>
      <dgm:t>
        <a:bodyPr/>
        <a:lstStyle/>
        <a:p>
          <a:endParaRPr lang="en-US"/>
        </a:p>
      </dgm:t>
    </dgm:pt>
    <dgm:pt modelId="{8AC22B49-5E3E-4F41-99C2-8F4474641AF0}" type="sibTrans" cxnId="{A968F972-C36B-470E-B494-5BCB09B0675C}">
      <dgm:prSet/>
      <dgm:spPr/>
      <dgm:t>
        <a:bodyPr/>
        <a:lstStyle/>
        <a:p>
          <a:endParaRPr lang="en-US"/>
        </a:p>
      </dgm:t>
    </dgm:pt>
    <dgm:pt modelId="{E618AFBB-25D0-4999-953F-4FE3ED3329EA}">
      <dgm:prSet/>
      <dgm:spPr/>
      <dgm:t>
        <a:bodyPr/>
        <a:lstStyle/>
        <a:p>
          <a:pPr>
            <a:defRPr cap="all"/>
          </a:pPr>
          <a:r>
            <a:rPr lang="en-US" dirty="0"/>
            <a:t>1 thing you taste</a:t>
          </a:r>
        </a:p>
      </dgm:t>
    </dgm:pt>
    <dgm:pt modelId="{6CBDE805-EE7D-4325-B5E8-E16D8B9B7C6F}" type="parTrans" cxnId="{4CB173BD-FDA6-4EE0-8F66-637BB01DB309}">
      <dgm:prSet/>
      <dgm:spPr/>
      <dgm:t>
        <a:bodyPr/>
        <a:lstStyle/>
        <a:p>
          <a:endParaRPr lang="en-US"/>
        </a:p>
      </dgm:t>
    </dgm:pt>
    <dgm:pt modelId="{793DDF16-4113-4811-8E6F-2095170A204D}" type="sibTrans" cxnId="{4CB173BD-FDA6-4EE0-8F66-637BB01DB309}">
      <dgm:prSet/>
      <dgm:spPr/>
      <dgm:t>
        <a:bodyPr/>
        <a:lstStyle/>
        <a:p>
          <a:endParaRPr lang="en-US"/>
        </a:p>
      </dgm:t>
    </dgm:pt>
    <dgm:pt modelId="{2CAE21CF-5869-4339-9840-AFAAAD733E11}" type="pres">
      <dgm:prSet presAssocID="{C2C9EBE2-4042-44D4-A8C7-1B80E0EBE3BB}" presName="root" presStyleCnt="0">
        <dgm:presLayoutVars>
          <dgm:dir/>
          <dgm:resizeHandles val="exact"/>
        </dgm:presLayoutVars>
      </dgm:prSet>
      <dgm:spPr/>
    </dgm:pt>
    <dgm:pt modelId="{3F70F594-52C5-41FB-A832-1195E14B215E}" type="pres">
      <dgm:prSet presAssocID="{68ED8A69-D743-4893-BB87-F5632F455AEF}" presName="compNode" presStyleCnt="0"/>
      <dgm:spPr/>
    </dgm:pt>
    <dgm:pt modelId="{6B55C5E1-5DD2-4ED8-AA4F-941BD9A7123D}" type="pres">
      <dgm:prSet presAssocID="{68ED8A69-D743-4893-BB87-F5632F455AEF}" presName="iconBgRect" presStyleLbl="bgShp" presStyleIdx="0" presStyleCnt="5"/>
      <dgm:spPr>
        <a:prstGeom prst="round2DiagRect">
          <a:avLst>
            <a:gd name="adj1" fmla="val 29727"/>
            <a:gd name="adj2" fmla="val 0"/>
          </a:avLst>
        </a:prstGeom>
      </dgm:spPr>
    </dgm:pt>
    <dgm:pt modelId="{4F0B2DE1-E707-473B-9C76-6EE095117888}" type="pres">
      <dgm:prSet presAssocID="{68ED8A69-D743-4893-BB87-F5632F455A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303A8C87-8ADA-49F8-B4C8-9B0777C34CC9}" type="pres">
      <dgm:prSet presAssocID="{68ED8A69-D743-4893-BB87-F5632F455AEF}" presName="spaceRect" presStyleCnt="0"/>
      <dgm:spPr/>
    </dgm:pt>
    <dgm:pt modelId="{26A365B4-EC31-4C60-B908-987354AE130C}" type="pres">
      <dgm:prSet presAssocID="{68ED8A69-D743-4893-BB87-F5632F455AEF}" presName="textRect" presStyleLbl="revTx" presStyleIdx="0" presStyleCnt="5">
        <dgm:presLayoutVars>
          <dgm:chMax val="1"/>
          <dgm:chPref val="1"/>
        </dgm:presLayoutVars>
      </dgm:prSet>
      <dgm:spPr/>
    </dgm:pt>
    <dgm:pt modelId="{73248EDC-4D93-4C8F-A7C5-2DF73F754B37}" type="pres">
      <dgm:prSet presAssocID="{6A465DE2-9C73-40F9-8A1D-101163BE9BAC}" presName="sibTrans" presStyleCnt="0"/>
      <dgm:spPr/>
    </dgm:pt>
    <dgm:pt modelId="{C9EC8C9B-7A1E-4B2B-B05B-1A70DFA52964}" type="pres">
      <dgm:prSet presAssocID="{63D02905-0C46-46E6-8758-0DCDFBB823E3}" presName="compNode" presStyleCnt="0"/>
      <dgm:spPr/>
    </dgm:pt>
    <dgm:pt modelId="{4C1418CE-9A58-4D19-AD2A-02AF65B2F7F7}" type="pres">
      <dgm:prSet presAssocID="{63D02905-0C46-46E6-8758-0DCDFBB823E3}" presName="iconBgRect" presStyleLbl="bgShp" presStyleIdx="1" presStyleCnt="5"/>
      <dgm:spPr>
        <a:prstGeom prst="round2DiagRect">
          <a:avLst>
            <a:gd name="adj1" fmla="val 29727"/>
            <a:gd name="adj2" fmla="val 0"/>
          </a:avLst>
        </a:prstGeom>
      </dgm:spPr>
    </dgm:pt>
    <dgm:pt modelId="{DAF92688-40A7-4002-B1BC-3475F0D1792A}" type="pres">
      <dgm:prSet presAssocID="{63D02905-0C46-46E6-8758-0DCDFBB823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olume"/>
        </a:ext>
      </dgm:extLst>
    </dgm:pt>
    <dgm:pt modelId="{0FD1BAB7-5D50-4495-82F2-483492A97722}" type="pres">
      <dgm:prSet presAssocID="{63D02905-0C46-46E6-8758-0DCDFBB823E3}" presName="spaceRect" presStyleCnt="0"/>
      <dgm:spPr/>
    </dgm:pt>
    <dgm:pt modelId="{66D1EFD8-AB38-437E-BE93-57D795DAFFFF}" type="pres">
      <dgm:prSet presAssocID="{63D02905-0C46-46E6-8758-0DCDFBB823E3}" presName="textRect" presStyleLbl="revTx" presStyleIdx="1" presStyleCnt="5">
        <dgm:presLayoutVars>
          <dgm:chMax val="1"/>
          <dgm:chPref val="1"/>
        </dgm:presLayoutVars>
      </dgm:prSet>
      <dgm:spPr/>
    </dgm:pt>
    <dgm:pt modelId="{54B93AD7-56B9-434B-B0B3-56F47AC8BCDB}" type="pres">
      <dgm:prSet presAssocID="{B1033F06-4F2B-480A-A311-5EB9EED8A019}" presName="sibTrans" presStyleCnt="0"/>
      <dgm:spPr/>
    </dgm:pt>
    <dgm:pt modelId="{F9A9288A-EDBC-43CE-850E-FFC6C4BA4C6B}" type="pres">
      <dgm:prSet presAssocID="{5AF99CC6-B88E-4483-A7D9-11349D36B139}" presName="compNode" presStyleCnt="0"/>
      <dgm:spPr/>
    </dgm:pt>
    <dgm:pt modelId="{B8D29F0B-F457-4A1C-AA95-9FB26E855E42}" type="pres">
      <dgm:prSet presAssocID="{5AF99CC6-B88E-4483-A7D9-11349D36B139}" presName="iconBgRect" presStyleLbl="bgShp" presStyleIdx="2" presStyleCnt="5"/>
      <dgm:spPr>
        <a:prstGeom prst="round2DiagRect">
          <a:avLst>
            <a:gd name="adj1" fmla="val 29727"/>
            <a:gd name="adj2" fmla="val 0"/>
          </a:avLst>
        </a:prstGeom>
      </dgm:spPr>
    </dgm:pt>
    <dgm:pt modelId="{D1F97991-2785-4B13-A208-1970CC09D175}" type="pres">
      <dgm:prSet presAssocID="{5AF99CC6-B88E-4483-A7D9-11349D36B1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se"/>
        </a:ext>
      </dgm:extLst>
    </dgm:pt>
    <dgm:pt modelId="{106A5DBD-BCBE-4891-9DF1-74FC07A2A984}" type="pres">
      <dgm:prSet presAssocID="{5AF99CC6-B88E-4483-A7D9-11349D36B139}" presName="spaceRect" presStyleCnt="0"/>
      <dgm:spPr/>
    </dgm:pt>
    <dgm:pt modelId="{C20E9F9C-21A1-42BC-930F-C42DCC07FACA}" type="pres">
      <dgm:prSet presAssocID="{5AF99CC6-B88E-4483-A7D9-11349D36B139}" presName="textRect" presStyleLbl="revTx" presStyleIdx="2" presStyleCnt="5">
        <dgm:presLayoutVars>
          <dgm:chMax val="1"/>
          <dgm:chPref val="1"/>
        </dgm:presLayoutVars>
      </dgm:prSet>
      <dgm:spPr/>
    </dgm:pt>
    <dgm:pt modelId="{520B1D58-AFDC-44E1-B37F-15AF8AF65CE4}" type="pres">
      <dgm:prSet presAssocID="{784871B5-530B-4E74-B2F4-EFB39F250A12}" presName="sibTrans" presStyleCnt="0"/>
      <dgm:spPr/>
    </dgm:pt>
    <dgm:pt modelId="{E9EC0C74-031C-45DF-81E2-7F679A43DB80}" type="pres">
      <dgm:prSet presAssocID="{B136448C-67C5-4D5C-B0C3-14C7EB402039}" presName="compNode" presStyleCnt="0"/>
      <dgm:spPr/>
    </dgm:pt>
    <dgm:pt modelId="{3868AD4D-B74B-41E0-A8B5-9182DC84E69F}" type="pres">
      <dgm:prSet presAssocID="{B136448C-67C5-4D5C-B0C3-14C7EB402039}" presName="iconBgRect" presStyleLbl="bgShp" presStyleIdx="3" presStyleCnt="5"/>
      <dgm:spPr>
        <a:prstGeom prst="round2DiagRect">
          <a:avLst>
            <a:gd name="adj1" fmla="val 29727"/>
            <a:gd name="adj2" fmla="val 0"/>
          </a:avLst>
        </a:prstGeom>
      </dgm:spPr>
    </dgm:pt>
    <dgm:pt modelId="{D4A6559C-83E5-4F50-AF2E-070080DD7E80}" type="pres">
      <dgm:prSet presAssocID="{B136448C-67C5-4D5C-B0C3-14C7EB40203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Touch"/>
        </a:ext>
      </dgm:extLst>
    </dgm:pt>
    <dgm:pt modelId="{9536C8CB-6AFC-4AA6-8928-6E9FDD5CEEF4}" type="pres">
      <dgm:prSet presAssocID="{B136448C-67C5-4D5C-B0C3-14C7EB402039}" presName="spaceRect" presStyleCnt="0"/>
      <dgm:spPr/>
    </dgm:pt>
    <dgm:pt modelId="{9AF9EA2E-1D91-4879-965F-153CC15C8D59}" type="pres">
      <dgm:prSet presAssocID="{B136448C-67C5-4D5C-B0C3-14C7EB402039}" presName="textRect" presStyleLbl="revTx" presStyleIdx="3" presStyleCnt="5">
        <dgm:presLayoutVars>
          <dgm:chMax val="1"/>
          <dgm:chPref val="1"/>
        </dgm:presLayoutVars>
      </dgm:prSet>
      <dgm:spPr/>
    </dgm:pt>
    <dgm:pt modelId="{3CFD2270-A4E8-4907-B3E0-4D6F02D7AEB9}" type="pres">
      <dgm:prSet presAssocID="{8AC22B49-5E3E-4F41-99C2-8F4474641AF0}" presName="sibTrans" presStyleCnt="0"/>
      <dgm:spPr/>
    </dgm:pt>
    <dgm:pt modelId="{940E8A54-0691-4FD6-9B56-6B899CA1BCB8}" type="pres">
      <dgm:prSet presAssocID="{E618AFBB-25D0-4999-953F-4FE3ED3329EA}" presName="compNode" presStyleCnt="0"/>
      <dgm:spPr/>
    </dgm:pt>
    <dgm:pt modelId="{2D569591-B36E-4642-9614-2042D7F8E2A5}" type="pres">
      <dgm:prSet presAssocID="{E618AFBB-25D0-4999-953F-4FE3ED3329EA}" presName="iconBgRect" presStyleLbl="bgShp" presStyleIdx="4" presStyleCnt="5"/>
      <dgm:spPr>
        <a:prstGeom prst="round2DiagRect">
          <a:avLst>
            <a:gd name="adj1" fmla="val 29727"/>
            <a:gd name="adj2" fmla="val 0"/>
          </a:avLst>
        </a:prstGeom>
      </dgm:spPr>
    </dgm:pt>
    <dgm:pt modelId="{218F7FD1-1F2E-4341-91AF-686DBE26F45E}" type="pres">
      <dgm:prSet presAssocID="{E618AFBB-25D0-4999-953F-4FE3ED3329E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zza"/>
        </a:ext>
      </dgm:extLst>
    </dgm:pt>
    <dgm:pt modelId="{B5B085DE-AE51-454D-9BD5-D2A1AF302998}" type="pres">
      <dgm:prSet presAssocID="{E618AFBB-25D0-4999-953F-4FE3ED3329EA}" presName="spaceRect" presStyleCnt="0"/>
      <dgm:spPr/>
    </dgm:pt>
    <dgm:pt modelId="{390C0B44-1B75-4DC2-B7F4-BA3B55C8E0C5}" type="pres">
      <dgm:prSet presAssocID="{E618AFBB-25D0-4999-953F-4FE3ED3329EA}" presName="textRect" presStyleLbl="revTx" presStyleIdx="4" presStyleCnt="5">
        <dgm:presLayoutVars>
          <dgm:chMax val="1"/>
          <dgm:chPref val="1"/>
        </dgm:presLayoutVars>
      </dgm:prSet>
      <dgm:spPr/>
    </dgm:pt>
  </dgm:ptLst>
  <dgm:cxnLst>
    <dgm:cxn modelId="{EB3DAE12-FDC8-4212-BED3-D5A781DE597F}" type="presOf" srcId="{63D02905-0C46-46E6-8758-0DCDFBB823E3}" destId="{66D1EFD8-AB38-437E-BE93-57D795DAFFFF}" srcOrd="0" destOrd="0" presId="urn:microsoft.com/office/officeart/2018/5/layout/IconLeafLabelList"/>
    <dgm:cxn modelId="{C7181616-A43F-4739-AE66-070A0D0A5248}" type="presOf" srcId="{E618AFBB-25D0-4999-953F-4FE3ED3329EA}" destId="{390C0B44-1B75-4DC2-B7F4-BA3B55C8E0C5}" srcOrd="0" destOrd="0" presId="urn:microsoft.com/office/officeart/2018/5/layout/IconLeafLabelList"/>
    <dgm:cxn modelId="{1501E81F-2537-4F83-BE48-353E2A06BD95}" type="presOf" srcId="{C2C9EBE2-4042-44D4-A8C7-1B80E0EBE3BB}" destId="{2CAE21CF-5869-4339-9840-AFAAAD733E11}" srcOrd="0" destOrd="0" presId="urn:microsoft.com/office/officeart/2018/5/layout/IconLeafLabelList"/>
    <dgm:cxn modelId="{71C07C59-9DFC-4B2B-BEE1-8112A1B85748}" type="presOf" srcId="{B136448C-67C5-4D5C-B0C3-14C7EB402039}" destId="{9AF9EA2E-1D91-4879-965F-153CC15C8D59}" srcOrd="0" destOrd="0" presId="urn:microsoft.com/office/officeart/2018/5/layout/IconLeafLabelList"/>
    <dgm:cxn modelId="{A968F972-C36B-470E-B494-5BCB09B0675C}" srcId="{C2C9EBE2-4042-44D4-A8C7-1B80E0EBE3BB}" destId="{B136448C-67C5-4D5C-B0C3-14C7EB402039}" srcOrd="3" destOrd="0" parTransId="{156F439F-973A-4B15-ADA6-77BA72D196DD}" sibTransId="{8AC22B49-5E3E-4F41-99C2-8F4474641AF0}"/>
    <dgm:cxn modelId="{3B7D2677-984D-4F4C-AC2F-1A6980EB5341}" type="presOf" srcId="{5AF99CC6-B88E-4483-A7D9-11349D36B139}" destId="{C20E9F9C-21A1-42BC-930F-C42DCC07FACA}" srcOrd="0" destOrd="0" presId="urn:microsoft.com/office/officeart/2018/5/layout/IconLeafLabelList"/>
    <dgm:cxn modelId="{FC7E6E8D-04A4-4969-9617-F8A94C2A2D45}" srcId="{C2C9EBE2-4042-44D4-A8C7-1B80E0EBE3BB}" destId="{68ED8A69-D743-4893-BB87-F5632F455AEF}" srcOrd="0" destOrd="0" parTransId="{AE751CA6-390E-47CE-AF31-A304990BA037}" sibTransId="{6A465DE2-9C73-40F9-8A1D-101163BE9BAC}"/>
    <dgm:cxn modelId="{822DB4A8-E7CD-4A3A-B327-39A3915DD770}" srcId="{C2C9EBE2-4042-44D4-A8C7-1B80E0EBE3BB}" destId="{5AF99CC6-B88E-4483-A7D9-11349D36B139}" srcOrd="2" destOrd="0" parTransId="{D85FA82F-56BC-4F0A-9298-3DD8771C38EB}" sibTransId="{784871B5-530B-4E74-B2F4-EFB39F250A12}"/>
    <dgm:cxn modelId="{4CB173BD-FDA6-4EE0-8F66-637BB01DB309}" srcId="{C2C9EBE2-4042-44D4-A8C7-1B80E0EBE3BB}" destId="{E618AFBB-25D0-4999-953F-4FE3ED3329EA}" srcOrd="4" destOrd="0" parTransId="{6CBDE805-EE7D-4325-B5E8-E16D8B9B7C6F}" sibTransId="{793DDF16-4113-4811-8E6F-2095170A204D}"/>
    <dgm:cxn modelId="{41C1F0E4-1217-4745-A201-F4416223D774}" srcId="{C2C9EBE2-4042-44D4-A8C7-1B80E0EBE3BB}" destId="{63D02905-0C46-46E6-8758-0DCDFBB823E3}" srcOrd="1" destOrd="0" parTransId="{1A5DFC91-304B-46D5-B762-488F0069DD92}" sibTransId="{B1033F06-4F2B-480A-A311-5EB9EED8A019}"/>
    <dgm:cxn modelId="{443584F8-66F3-49DF-956A-C2C0A58440FB}" type="presOf" srcId="{68ED8A69-D743-4893-BB87-F5632F455AEF}" destId="{26A365B4-EC31-4C60-B908-987354AE130C}" srcOrd="0" destOrd="0" presId="urn:microsoft.com/office/officeart/2018/5/layout/IconLeafLabelList"/>
    <dgm:cxn modelId="{7022BB8C-0C9B-409D-A011-29570CD57CCD}" type="presParOf" srcId="{2CAE21CF-5869-4339-9840-AFAAAD733E11}" destId="{3F70F594-52C5-41FB-A832-1195E14B215E}" srcOrd="0" destOrd="0" presId="urn:microsoft.com/office/officeart/2018/5/layout/IconLeafLabelList"/>
    <dgm:cxn modelId="{9F813D60-5A04-4E89-806B-04072FCCD3FF}" type="presParOf" srcId="{3F70F594-52C5-41FB-A832-1195E14B215E}" destId="{6B55C5E1-5DD2-4ED8-AA4F-941BD9A7123D}" srcOrd="0" destOrd="0" presId="urn:microsoft.com/office/officeart/2018/5/layout/IconLeafLabelList"/>
    <dgm:cxn modelId="{D2DA039A-62B5-4C33-99CC-DD80195D8EEE}" type="presParOf" srcId="{3F70F594-52C5-41FB-A832-1195E14B215E}" destId="{4F0B2DE1-E707-473B-9C76-6EE095117888}" srcOrd="1" destOrd="0" presId="urn:microsoft.com/office/officeart/2018/5/layout/IconLeafLabelList"/>
    <dgm:cxn modelId="{4B638843-E5FC-4884-83EA-3DC6EEC405CC}" type="presParOf" srcId="{3F70F594-52C5-41FB-A832-1195E14B215E}" destId="{303A8C87-8ADA-49F8-B4C8-9B0777C34CC9}" srcOrd="2" destOrd="0" presId="urn:microsoft.com/office/officeart/2018/5/layout/IconLeafLabelList"/>
    <dgm:cxn modelId="{4D022C94-ABC0-47BC-BDA4-54AAB2856E64}" type="presParOf" srcId="{3F70F594-52C5-41FB-A832-1195E14B215E}" destId="{26A365B4-EC31-4C60-B908-987354AE130C}" srcOrd="3" destOrd="0" presId="urn:microsoft.com/office/officeart/2018/5/layout/IconLeafLabelList"/>
    <dgm:cxn modelId="{E2480166-EA5B-4211-8306-5D7E6B7D28C6}" type="presParOf" srcId="{2CAE21CF-5869-4339-9840-AFAAAD733E11}" destId="{73248EDC-4D93-4C8F-A7C5-2DF73F754B37}" srcOrd="1" destOrd="0" presId="urn:microsoft.com/office/officeart/2018/5/layout/IconLeafLabelList"/>
    <dgm:cxn modelId="{8F7E4D18-6675-40F2-94A1-48A0B8DA2B4A}" type="presParOf" srcId="{2CAE21CF-5869-4339-9840-AFAAAD733E11}" destId="{C9EC8C9B-7A1E-4B2B-B05B-1A70DFA52964}" srcOrd="2" destOrd="0" presId="urn:microsoft.com/office/officeart/2018/5/layout/IconLeafLabelList"/>
    <dgm:cxn modelId="{C9A09A98-6D1E-464B-A623-3B17B01B81DF}" type="presParOf" srcId="{C9EC8C9B-7A1E-4B2B-B05B-1A70DFA52964}" destId="{4C1418CE-9A58-4D19-AD2A-02AF65B2F7F7}" srcOrd="0" destOrd="0" presId="urn:microsoft.com/office/officeart/2018/5/layout/IconLeafLabelList"/>
    <dgm:cxn modelId="{22B490A5-B461-43EC-828C-CC586B7024AF}" type="presParOf" srcId="{C9EC8C9B-7A1E-4B2B-B05B-1A70DFA52964}" destId="{DAF92688-40A7-4002-B1BC-3475F0D1792A}" srcOrd="1" destOrd="0" presId="urn:microsoft.com/office/officeart/2018/5/layout/IconLeafLabelList"/>
    <dgm:cxn modelId="{388A89BE-D1CB-43C0-9C6B-0ACFACF81661}" type="presParOf" srcId="{C9EC8C9B-7A1E-4B2B-B05B-1A70DFA52964}" destId="{0FD1BAB7-5D50-4495-82F2-483492A97722}" srcOrd="2" destOrd="0" presId="urn:microsoft.com/office/officeart/2018/5/layout/IconLeafLabelList"/>
    <dgm:cxn modelId="{8E419C5E-428C-42B0-92BD-82DF3FEB3E69}" type="presParOf" srcId="{C9EC8C9B-7A1E-4B2B-B05B-1A70DFA52964}" destId="{66D1EFD8-AB38-437E-BE93-57D795DAFFFF}" srcOrd="3" destOrd="0" presId="urn:microsoft.com/office/officeart/2018/5/layout/IconLeafLabelList"/>
    <dgm:cxn modelId="{43634689-8C19-44DC-AB33-5887EF65B7D1}" type="presParOf" srcId="{2CAE21CF-5869-4339-9840-AFAAAD733E11}" destId="{54B93AD7-56B9-434B-B0B3-56F47AC8BCDB}" srcOrd="3" destOrd="0" presId="urn:microsoft.com/office/officeart/2018/5/layout/IconLeafLabelList"/>
    <dgm:cxn modelId="{51A6A1C3-6409-4A53-AAF7-8CEA38D25F5A}" type="presParOf" srcId="{2CAE21CF-5869-4339-9840-AFAAAD733E11}" destId="{F9A9288A-EDBC-43CE-850E-FFC6C4BA4C6B}" srcOrd="4" destOrd="0" presId="urn:microsoft.com/office/officeart/2018/5/layout/IconLeafLabelList"/>
    <dgm:cxn modelId="{22B3EDB6-CF67-4E62-981C-6F7A8F6F8F8F}" type="presParOf" srcId="{F9A9288A-EDBC-43CE-850E-FFC6C4BA4C6B}" destId="{B8D29F0B-F457-4A1C-AA95-9FB26E855E42}" srcOrd="0" destOrd="0" presId="urn:microsoft.com/office/officeart/2018/5/layout/IconLeafLabelList"/>
    <dgm:cxn modelId="{686009DB-F610-4FD7-93F9-0A0DC0AB936A}" type="presParOf" srcId="{F9A9288A-EDBC-43CE-850E-FFC6C4BA4C6B}" destId="{D1F97991-2785-4B13-A208-1970CC09D175}" srcOrd="1" destOrd="0" presId="urn:microsoft.com/office/officeart/2018/5/layout/IconLeafLabelList"/>
    <dgm:cxn modelId="{8A0AA88E-5DF4-4D6A-9D22-113317E7C780}" type="presParOf" srcId="{F9A9288A-EDBC-43CE-850E-FFC6C4BA4C6B}" destId="{106A5DBD-BCBE-4891-9DF1-74FC07A2A984}" srcOrd="2" destOrd="0" presId="urn:microsoft.com/office/officeart/2018/5/layout/IconLeafLabelList"/>
    <dgm:cxn modelId="{92CF0F9A-E16F-4EA7-873E-071E5BB9575C}" type="presParOf" srcId="{F9A9288A-EDBC-43CE-850E-FFC6C4BA4C6B}" destId="{C20E9F9C-21A1-42BC-930F-C42DCC07FACA}" srcOrd="3" destOrd="0" presId="urn:microsoft.com/office/officeart/2018/5/layout/IconLeafLabelList"/>
    <dgm:cxn modelId="{5AF68E83-8231-4EB9-9942-4BE0074AC077}" type="presParOf" srcId="{2CAE21CF-5869-4339-9840-AFAAAD733E11}" destId="{520B1D58-AFDC-44E1-B37F-15AF8AF65CE4}" srcOrd="5" destOrd="0" presId="urn:microsoft.com/office/officeart/2018/5/layout/IconLeafLabelList"/>
    <dgm:cxn modelId="{76938292-BD83-4160-8912-E9D15057F51A}" type="presParOf" srcId="{2CAE21CF-5869-4339-9840-AFAAAD733E11}" destId="{E9EC0C74-031C-45DF-81E2-7F679A43DB80}" srcOrd="6" destOrd="0" presId="urn:microsoft.com/office/officeart/2018/5/layout/IconLeafLabelList"/>
    <dgm:cxn modelId="{C4467B9F-AA57-45CC-AA0D-9CA790B2CFB7}" type="presParOf" srcId="{E9EC0C74-031C-45DF-81E2-7F679A43DB80}" destId="{3868AD4D-B74B-41E0-A8B5-9182DC84E69F}" srcOrd="0" destOrd="0" presId="urn:microsoft.com/office/officeart/2018/5/layout/IconLeafLabelList"/>
    <dgm:cxn modelId="{7705B532-79D3-4718-9161-F538692F758D}" type="presParOf" srcId="{E9EC0C74-031C-45DF-81E2-7F679A43DB80}" destId="{D4A6559C-83E5-4F50-AF2E-070080DD7E80}" srcOrd="1" destOrd="0" presId="urn:microsoft.com/office/officeart/2018/5/layout/IconLeafLabelList"/>
    <dgm:cxn modelId="{B639F333-C458-4D9F-8032-A48C53BEA86A}" type="presParOf" srcId="{E9EC0C74-031C-45DF-81E2-7F679A43DB80}" destId="{9536C8CB-6AFC-4AA6-8928-6E9FDD5CEEF4}" srcOrd="2" destOrd="0" presId="urn:microsoft.com/office/officeart/2018/5/layout/IconLeafLabelList"/>
    <dgm:cxn modelId="{924BFF84-D87B-4BB3-A542-8B1633E166B5}" type="presParOf" srcId="{E9EC0C74-031C-45DF-81E2-7F679A43DB80}" destId="{9AF9EA2E-1D91-4879-965F-153CC15C8D59}" srcOrd="3" destOrd="0" presId="urn:microsoft.com/office/officeart/2018/5/layout/IconLeafLabelList"/>
    <dgm:cxn modelId="{3AA2AA50-724F-4019-AA57-A61B84BEAD03}" type="presParOf" srcId="{2CAE21CF-5869-4339-9840-AFAAAD733E11}" destId="{3CFD2270-A4E8-4907-B3E0-4D6F02D7AEB9}" srcOrd="7" destOrd="0" presId="urn:microsoft.com/office/officeart/2018/5/layout/IconLeafLabelList"/>
    <dgm:cxn modelId="{ABAD9D62-1349-4D04-AAFD-999716168F38}" type="presParOf" srcId="{2CAE21CF-5869-4339-9840-AFAAAD733E11}" destId="{940E8A54-0691-4FD6-9B56-6B899CA1BCB8}" srcOrd="8" destOrd="0" presId="urn:microsoft.com/office/officeart/2018/5/layout/IconLeafLabelList"/>
    <dgm:cxn modelId="{59D20249-275E-4E13-B5C2-CCA92E72FE40}" type="presParOf" srcId="{940E8A54-0691-4FD6-9B56-6B899CA1BCB8}" destId="{2D569591-B36E-4642-9614-2042D7F8E2A5}" srcOrd="0" destOrd="0" presId="urn:microsoft.com/office/officeart/2018/5/layout/IconLeafLabelList"/>
    <dgm:cxn modelId="{A415D3E6-879C-4367-A709-9E46DAC353FA}" type="presParOf" srcId="{940E8A54-0691-4FD6-9B56-6B899CA1BCB8}" destId="{218F7FD1-1F2E-4341-91AF-686DBE26F45E}" srcOrd="1" destOrd="0" presId="urn:microsoft.com/office/officeart/2018/5/layout/IconLeafLabelList"/>
    <dgm:cxn modelId="{FB38C1E8-9D25-4635-8BC3-78ADA3000753}" type="presParOf" srcId="{940E8A54-0691-4FD6-9B56-6B899CA1BCB8}" destId="{B5B085DE-AE51-454D-9BD5-D2A1AF302998}" srcOrd="2" destOrd="0" presId="urn:microsoft.com/office/officeart/2018/5/layout/IconLeafLabelList"/>
    <dgm:cxn modelId="{1F8E18A5-891F-4B8F-BB91-869136B9D8D1}" type="presParOf" srcId="{940E8A54-0691-4FD6-9B56-6B899CA1BCB8}" destId="{390C0B44-1B75-4DC2-B7F4-BA3B55C8E0C5}"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2EC7D1-FA22-43AA-95A3-BC80DA32287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1903D4-38BC-4258-B76A-DE50CC31993A}">
      <dgm:prSet/>
      <dgm:spPr/>
      <dgm:t>
        <a:bodyPr/>
        <a:lstStyle/>
        <a:p>
          <a:r>
            <a:rPr lang="en-US" dirty="0"/>
            <a:t>Talk about how you are feeling with the people you trust at home.</a:t>
          </a:r>
        </a:p>
      </dgm:t>
    </dgm:pt>
    <dgm:pt modelId="{E5177587-3478-4282-85DE-D7013B1E43D4}" type="parTrans" cxnId="{607E2E18-855B-4FFA-8F87-0D1C7E3C6734}">
      <dgm:prSet/>
      <dgm:spPr/>
      <dgm:t>
        <a:bodyPr/>
        <a:lstStyle/>
        <a:p>
          <a:endParaRPr lang="en-US"/>
        </a:p>
      </dgm:t>
    </dgm:pt>
    <dgm:pt modelId="{2EDB4A3D-9DAF-4553-9030-CA5803FE5E0E}" type="sibTrans" cxnId="{607E2E18-855B-4FFA-8F87-0D1C7E3C6734}">
      <dgm:prSet/>
      <dgm:spPr/>
      <dgm:t>
        <a:bodyPr/>
        <a:lstStyle/>
        <a:p>
          <a:endParaRPr lang="en-US"/>
        </a:p>
      </dgm:t>
    </dgm:pt>
    <dgm:pt modelId="{E6C7CDB4-7BBF-4E60-BD55-1B16A6144FB5}">
      <dgm:prSet/>
      <dgm:spPr/>
      <dgm:t>
        <a:bodyPr/>
        <a:lstStyle/>
        <a:p>
          <a:r>
            <a:rPr lang="en-US" dirty="0"/>
            <a:t>If you have questions, ask the people you trust to help you understand</a:t>
          </a:r>
        </a:p>
      </dgm:t>
    </dgm:pt>
    <dgm:pt modelId="{5A6BB115-A63C-4826-9D06-0EA5B2631BF2}" type="parTrans" cxnId="{F5900B07-7025-42BF-B146-4AC6DF26666E}">
      <dgm:prSet/>
      <dgm:spPr/>
      <dgm:t>
        <a:bodyPr/>
        <a:lstStyle/>
        <a:p>
          <a:endParaRPr lang="en-US"/>
        </a:p>
      </dgm:t>
    </dgm:pt>
    <dgm:pt modelId="{11F2C702-F3F2-4E6F-A623-9F1EC827487F}" type="sibTrans" cxnId="{F5900B07-7025-42BF-B146-4AC6DF26666E}">
      <dgm:prSet/>
      <dgm:spPr/>
      <dgm:t>
        <a:bodyPr/>
        <a:lstStyle/>
        <a:p>
          <a:endParaRPr lang="en-US"/>
        </a:p>
      </dgm:t>
    </dgm:pt>
    <dgm:pt modelId="{614E5D98-B40D-4084-B251-3D9C1D3FFE10}">
      <dgm:prSet/>
      <dgm:spPr/>
      <dgm:t>
        <a:bodyPr/>
        <a:lstStyle/>
        <a:p>
          <a:r>
            <a:rPr lang="en-US" dirty="0"/>
            <a:t>Keep in touch/call friends, even if you’re not seeing them at school everyday</a:t>
          </a:r>
        </a:p>
      </dgm:t>
    </dgm:pt>
    <dgm:pt modelId="{C1051CDA-82B8-4639-995D-5848D6C71063}" type="parTrans" cxnId="{A6C1482D-BF6F-4198-95C2-70A12356C819}">
      <dgm:prSet/>
      <dgm:spPr/>
      <dgm:t>
        <a:bodyPr/>
        <a:lstStyle/>
        <a:p>
          <a:endParaRPr lang="en-US"/>
        </a:p>
      </dgm:t>
    </dgm:pt>
    <dgm:pt modelId="{7A5BAF57-C3A1-4750-A8A7-F5ABE0EC8D06}" type="sibTrans" cxnId="{A6C1482D-BF6F-4198-95C2-70A12356C819}">
      <dgm:prSet/>
      <dgm:spPr/>
      <dgm:t>
        <a:bodyPr/>
        <a:lstStyle/>
        <a:p>
          <a:endParaRPr lang="en-US"/>
        </a:p>
      </dgm:t>
    </dgm:pt>
    <dgm:pt modelId="{99ACF01B-A314-4167-9713-C701AB00664B}">
      <dgm:prSet/>
      <dgm:spPr/>
      <dgm:t>
        <a:bodyPr/>
        <a:lstStyle/>
        <a:p>
          <a:r>
            <a:rPr lang="en-US" dirty="0"/>
            <a:t>Video chat or call loved ones who don’t live near you.</a:t>
          </a:r>
        </a:p>
      </dgm:t>
    </dgm:pt>
    <dgm:pt modelId="{8F8E472B-264A-4B26-89C1-B2F9174BAC00}" type="parTrans" cxnId="{0FEA62C2-2AA8-4F45-AE2A-225AFC004FFF}">
      <dgm:prSet/>
      <dgm:spPr/>
      <dgm:t>
        <a:bodyPr/>
        <a:lstStyle/>
        <a:p>
          <a:endParaRPr lang="en-US"/>
        </a:p>
      </dgm:t>
    </dgm:pt>
    <dgm:pt modelId="{6349D216-6836-497C-8F7A-3EA67CD0EC74}" type="sibTrans" cxnId="{0FEA62C2-2AA8-4F45-AE2A-225AFC004FFF}">
      <dgm:prSet/>
      <dgm:spPr/>
      <dgm:t>
        <a:bodyPr/>
        <a:lstStyle/>
        <a:p>
          <a:endParaRPr lang="en-US"/>
        </a:p>
      </dgm:t>
    </dgm:pt>
    <dgm:pt modelId="{CA1C95A7-0403-4652-B88A-50B94ADDFF01}" type="pres">
      <dgm:prSet presAssocID="{282EC7D1-FA22-43AA-95A3-BC80DA322871}" presName="root" presStyleCnt="0">
        <dgm:presLayoutVars>
          <dgm:dir/>
          <dgm:resizeHandles val="exact"/>
        </dgm:presLayoutVars>
      </dgm:prSet>
      <dgm:spPr/>
    </dgm:pt>
    <dgm:pt modelId="{37FEDFB3-4084-44E3-B7D4-90B7E650EFFA}" type="pres">
      <dgm:prSet presAssocID="{6E1903D4-38BC-4258-B76A-DE50CC31993A}" presName="compNode" presStyleCnt="0"/>
      <dgm:spPr/>
    </dgm:pt>
    <dgm:pt modelId="{BEF53CD7-76F5-4978-BF7B-8BD5329DEF8F}" type="pres">
      <dgm:prSet presAssocID="{6E1903D4-38BC-4258-B76A-DE50CC31993A}" presName="bgRect" presStyleLbl="bgShp" presStyleIdx="0" presStyleCnt="4"/>
      <dgm:spPr/>
    </dgm:pt>
    <dgm:pt modelId="{14D35E6F-4C1F-49AF-9294-0895173B9006}" type="pres">
      <dgm:prSet presAssocID="{6E1903D4-38BC-4258-B76A-DE50CC31993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A4F54CBE-8EA0-4095-8B9A-341AE0E98820}" type="pres">
      <dgm:prSet presAssocID="{6E1903D4-38BC-4258-B76A-DE50CC31993A}" presName="spaceRect" presStyleCnt="0"/>
      <dgm:spPr/>
    </dgm:pt>
    <dgm:pt modelId="{BB13ECF8-DE59-42A4-B6A9-4349C8BA50D7}" type="pres">
      <dgm:prSet presAssocID="{6E1903D4-38BC-4258-B76A-DE50CC31993A}" presName="parTx" presStyleLbl="revTx" presStyleIdx="0" presStyleCnt="4">
        <dgm:presLayoutVars>
          <dgm:chMax val="0"/>
          <dgm:chPref val="0"/>
        </dgm:presLayoutVars>
      </dgm:prSet>
      <dgm:spPr/>
    </dgm:pt>
    <dgm:pt modelId="{0D969C88-6B18-4556-95D2-25C4D52DCE91}" type="pres">
      <dgm:prSet presAssocID="{2EDB4A3D-9DAF-4553-9030-CA5803FE5E0E}" presName="sibTrans" presStyleCnt="0"/>
      <dgm:spPr/>
    </dgm:pt>
    <dgm:pt modelId="{269A2542-13DB-441E-85B9-61766B044088}" type="pres">
      <dgm:prSet presAssocID="{E6C7CDB4-7BBF-4E60-BD55-1B16A6144FB5}" presName="compNode" presStyleCnt="0"/>
      <dgm:spPr/>
    </dgm:pt>
    <dgm:pt modelId="{4CC61062-41D5-4C6A-ABDB-352E5EB56C58}" type="pres">
      <dgm:prSet presAssocID="{E6C7CDB4-7BBF-4E60-BD55-1B16A6144FB5}" presName="bgRect" presStyleLbl="bgShp" presStyleIdx="1" presStyleCnt="4"/>
      <dgm:spPr/>
    </dgm:pt>
    <dgm:pt modelId="{BF945B79-AE5F-42AA-8DA2-528C0FDF93BA}" type="pres">
      <dgm:prSet presAssocID="{E6C7CDB4-7BBF-4E60-BD55-1B16A6144FB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6E2B9A3C-8FA9-443B-A5EE-1D2C43552B59}" type="pres">
      <dgm:prSet presAssocID="{E6C7CDB4-7BBF-4E60-BD55-1B16A6144FB5}" presName="spaceRect" presStyleCnt="0"/>
      <dgm:spPr/>
    </dgm:pt>
    <dgm:pt modelId="{395B18C9-3AC7-4D4E-A0CF-3ED96F91C1C4}" type="pres">
      <dgm:prSet presAssocID="{E6C7CDB4-7BBF-4E60-BD55-1B16A6144FB5}" presName="parTx" presStyleLbl="revTx" presStyleIdx="1" presStyleCnt="4">
        <dgm:presLayoutVars>
          <dgm:chMax val="0"/>
          <dgm:chPref val="0"/>
        </dgm:presLayoutVars>
      </dgm:prSet>
      <dgm:spPr/>
    </dgm:pt>
    <dgm:pt modelId="{26FB9D8A-0DB7-4654-9224-717FA70ED1F8}" type="pres">
      <dgm:prSet presAssocID="{11F2C702-F3F2-4E6F-A623-9F1EC827487F}" presName="sibTrans" presStyleCnt="0"/>
      <dgm:spPr/>
    </dgm:pt>
    <dgm:pt modelId="{DB2F03E2-9B5A-4837-897F-161C314600E7}" type="pres">
      <dgm:prSet presAssocID="{614E5D98-B40D-4084-B251-3D9C1D3FFE10}" presName="compNode" presStyleCnt="0"/>
      <dgm:spPr/>
    </dgm:pt>
    <dgm:pt modelId="{ED03FAB2-9BF0-4487-81E1-0519BFD371FD}" type="pres">
      <dgm:prSet presAssocID="{614E5D98-B40D-4084-B251-3D9C1D3FFE10}" presName="bgRect" presStyleLbl="bgShp" presStyleIdx="2" presStyleCnt="4"/>
      <dgm:spPr/>
    </dgm:pt>
    <dgm:pt modelId="{F52019E5-1675-4E9F-A885-4D4ED76695A7}" type="pres">
      <dgm:prSet presAssocID="{614E5D98-B40D-4084-B251-3D9C1D3FFE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AD1C92C6-119E-4874-B9EF-660F1EDBBCF2}" type="pres">
      <dgm:prSet presAssocID="{614E5D98-B40D-4084-B251-3D9C1D3FFE10}" presName="spaceRect" presStyleCnt="0"/>
      <dgm:spPr/>
    </dgm:pt>
    <dgm:pt modelId="{1682DA4A-24A8-456D-B4DA-2A45CEEC77D4}" type="pres">
      <dgm:prSet presAssocID="{614E5D98-B40D-4084-B251-3D9C1D3FFE10}" presName="parTx" presStyleLbl="revTx" presStyleIdx="2" presStyleCnt="4">
        <dgm:presLayoutVars>
          <dgm:chMax val="0"/>
          <dgm:chPref val="0"/>
        </dgm:presLayoutVars>
      </dgm:prSet>
      <dgm:spPr/>
    </dgm:pt>
    <dgm:pt modelId="{5350BCEF-0476-49ED-9F6C-7435DC9E3852}" type="pres">
      <dgm:prSet presAssocID="{7A5BAF57-C3A1-4750-A8A7-F5ABE0EC8D06}" presName="sibTrans" presStyleCnt="0"/>
      <dgm:spPr/>
    </dgm:pt>
    <dgm:pt modelId="{B70F5226-3F55-426A-8647-C3358B8E31D8}" type="pres">
      <dgm:prSet presAssocID="{99ACF01B-A314-4167-9713-C701AB00664B}" presName="compNode" presStyleCnt="0"/>
      <dgm:spPr/>
    </dgm:pt>
    <dgm:pt modelId="{277973B0-F412-4486-B434-A33B9BBE843A}" type="pres">
      <dgm:prSet presAssocID="{99ACF01B-A314-4167-9713-C701AB00664B}" presName="bgRect" presStyleLbl="bgShp" presStyleIdx="3" presStyleCnt="4"/>
      <dgm:spPr/>
    </dgm:pt>
    <dgm:pt modelId="{9035D0A9-F470-4CF1-AAEE-BC9E6E98408E}" type="pres">
      <dgm:prSet presAssocID="{99ACF01B-A314-4167-9713-C701AB0066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9567283E-6B59-4A9D-AE67-0E1886E6D440}" type="pres">
      <dgm:prSet presAssocID="{99ACF01B-A314-4167-9713-C701AB00664B}" presName="spaceRect" presStyleCnt="0"/>
      <dgm:spPr/>
    </dgm:pt>
    <dgm:pt modelId="{D31F8405-F16B-49E2-9B2F-4CC3C6182222}" type="pres">
      <dgm:prSet presAssocID="{99ACF01B-A314-4167-9713-C701AB00664B}" presName="parTx" presStyleLbl="revTx" presStyleIdx="3" presStyleCnt="4">
        <dgm:presLayoutVars>
          <dgm:chMax val="0"/>
          <dgm:chPref val="0"/>
        </dgm:presLayoutVars>
      </dgm:prSet>
      <dgm:spPr/>
    </dgm:pt>
  </dgm:ptLst>
  <dgm:cxnLst>
    <dgm:cxn modelId="{F5900B07-7025-42BF-B146-4AC6DF26666E}" srcId="{282EC7D1-FA22-43AA-95A3-BC80DA322871}" destId="{E6C7CDB4-7BBF-4E60-BD55-1B16A6144FB5}" srcOrd="1" destOrd="0" parTransId="{5A6BB115-A63C-4826-9D06-0EA5B2631BF2}" sibTransId="{11F2C702-F3F2-4E6F-A623-9F1EC827487F}"/>
    <dgm:cxn modelId="{607E2E18-855B-4FFA-8F87-0D1C7E3C6734}" srcId="{282EC7D1-FA22-43AA-95A3-BC80DA322871}" destId="{6E1903D4-38BC-4258-B76A-DE50CC31993A}" srcOrd="0" destOrd="0" parTransId="{E5177587-3478-4282-85DE-D7013B1E43D4}" sibTransId="{2EDB4A3D-9DAF-4553-9030-CA5803FE5E0E}"/>
    <dgm:cxn modelId="{A6C1482D-BF6F-4198-95C2-70A12356C819}" srcId="{282EC7D1-FA22-43AA-95A3-BC80DA322871}" destId="{614E5D98-B40D-4084-B251-3D9C1D3FFE10}" srcOrd="2" destOrd="0" parTransId="{C1051CDA-82B8-4639-995D-5848D6C71063}" sibTransId="{7A5BAF57-C3A1-4750-A8A7-F5ABE0EC8D06}"/>
    <dgm:cxn modelId="{A6873032-8ED5-4AF9-A0A7-6283285A0675}" type="presOf" srcId="{6E1903D4-38BC-4258-B76A-DE50CC31993A}" destId="{BB13ECF8-DE59-42A4-B6A9-4349C8BA50D7}" srcOrd="0" destOrd="0" presId="urn:microsoft.com/office/officeart/2018/2/layout/IconVerticalSolidList"/>
    <dgm:cxn modelId="{62297946-4D72-429F-9729-BFB53553AEA9}" type="presOf" srcId="{614E5D98-B40D-4084-B251-3D9C1D3FFE10}" destId="{1682DA4A-24A8-456D-B4DA-2A45CEEC77D4}" srcOrd="0" destOrd="0" presId="urn:microsoft.com/office/officeart/2018/2/layout/IconVerticalSolidList"/>
    <dgm:cxn modelId="{718BD97B-0712-4C24-BE4D-D16D09D85E1D}" type="presOf" srcId="{E6C7CDB4-7BBF-4E60-BD55-1B16A6144FB5}" destId="{395B18C9-3AC7-4D4E-A0CF-3ED96F91C1C4}" srcOrd="0" destOrd="0" presId="urn:microsoft.com/office/officeart/2018/2/layout/IconVerticalSolidList"/>
    <dgm:cxn modelId="{9DD15FAF-7A82-4A66-ACE3-55E713DA7B2E}" type="presOf" srcId="{282EC7D1-FA22-43AA-95A3-BC80DA322871}" destId="{CA1C95A7-0403-4652-B88A-50B94ADDFF01}" srcOrd="0" destOrd="0" presId="urn:microsoft.com/office/officeart/2018/2/layout/IconVerticalSolidList"/>
    <dgm:cxn modelId="{0FEA62C2-2AA8-4F45-AE2A-225AFC004FFF}" srcId="{282EC7D1-FA22-43AA-95A3-BC80DA322871}" destId="{99ACF01B-A314-4167-9713-C701AB00664B}" srcOrd="3" destOrd="0" parTransId="{8F8E472B-264A-4B26-89C1-B2F9174BAC00}" sibTransId="{6349D216-6836-497C-8F7A-3EA67CD0EC74}"/>
    <dgm:cxn modelId="{AF82A6DE-07BB-4062-ACD5-4B517D042F15}" type="presOf" srcId="{99ACF01B-A314-4167-9713-C701AB00664B}" destId="{D31F8405-F16B-49E2-9B2F-4CC3C6182222}" srcOrd="0" destOrd="0" presId="urn:microsoft.com/office/officeart/2018/2/layout/IconVerticalSolidList"/>
    <dgm:cxn modelId="{7DA08571-3445-4297-9C93-DE90E1F99D96}" type="presParOf" srcId="{CA1C95A7-0403-4652-B88A-50B94ADDFF01}" destId="{37FEDFB3-4084-44E3-B7D4-90B7E650EFFA}" srcOrd="0" destOrd="0" presId="urn:microsoft.com/office/officeart/2018/2/layout/IconVerticalSolidList"/>
    <dgm:cxn modelId="{0CB895C3-C62D-4A0C-802D-E776FCE14BEC}" type="presParOf" srcId="{37FEDFB3-4084-44E3-B7D4-90B7E650EFFA}" destId="{BEF53CD7-76F5-4978-BF7B-8BD5329DEF8F}" srcOrd="0" destOrd="0" presId="urn:microsoft.com/office/officeart/2018/2/layout/IconVerticalSolidList"/>
    <dgm:cxn modelId="{581BEA47-553A-4C41-9D79-329650B1752D}" type="presParOf" srcId="{37FEDFB3-4084-44E3-B7D4-90B7E650EFFA}" destId="{14D35E6F-4C1F-49AF-9294-0895173B9006}" srcOrd="1" destOrd="0" presId="urn:microsoft.com/office/officeart/2018/2/layout/IconVerticalSolidList"/>
    <dgm:cxn modelId="{43E77A3A-D70C-47C8-ADF8-BBEF64166930}" type="presParOf" srcId="{37FEDFB3-4084-44E3-B7D4-90B7E650EFFA}" destId="{A4F54CBE-8EA0-4095-8B9A-341AE0E98820}" srcOrd="2" destOrd="0" presId="urn:microsoft.com/office/officeart/2018/2/layout/IconVerticalSolidList"/>
    <dgm:cxn modelId="{5CF3F3DA-F71C-4B9F-BE9E-313F91055967}" type="presParOf" srcId="{37FEDFB3-4084-44E3-B7D4-90B7E650EFFA}" destId="{BB13ECF8-DE59-42A4-B6A9-4349C8BA50D7}" srcOrd="3" destOrd="0" presId="urn:microsoft.com/office/officeart/2018/2/layout/IconVerticalSolidList"/>
    <dgm:cxn modelId="{C97BCD93-08AE-4266-9777-698971B9C870}" type="presParOf" srcId="{CA1C95A7-0403-4652-B88A-50B94ADDFF01}" destId="{0D969C88-6B18-4556-95D2-25C4D52DCE91}" srcOrd="1" destOrd="0" presId="urn:microsoft.com/office/officeart/2018/2/layout/IconVerticalSolidList"/>
    <dgm:cxn modelId="{DC75A1B8-D775-48E9-99F2-CD3B49C42632}" type="presParOf" srcId="{CA1C95A7-0403-4652-B88A-50B94ADDFF01}" destId="{269A2542-13DB-441E-85B9-61766B044088}" srcOrd="2" destOrd="0" presId="urn:microsoft.com/office/officeart/2018/2/layout/IconVerticalSolidList"/>
    <dgm:cxn modelId="{E8690F2A-00BD-4942-AA10-1F286A0F7EC9}" type="presParOf" srcId="{269A2542-13DB-441E-85B9-61766B044088}" destId="{4CC61062-41D5-4C6A-ABDB-352E5EB56C58}" srcOrd="0" destOrd="0" presId="urn:microsoft.com/office/officeart/2018/2/layout/IconVerticalSolidList"/>
    <dgm:cxn modelId="{5848CA4B-BBF6-47AB-83B7-9E3D0AFE89F8}" type="presParOf" srcId="{269A2542-13DB-441E-85B9-61766B044088}" destId="{BF945B79-AE5F-42AA-8DA2-528C0FDF93BA}" srcOrd="1" destOrd="0" presId="urn:microsoft.com/office/officeart/2018/2/layout/IconVerticalSolidList"/>
    <dgm:cxn modelId="{1A766863-9E3C-4C03-B558-BAA88E8631F8}" type="presParOf" srcId="{269A2542-13DB-441E-85B9-61766B044088}" destId="{6E2B9A3C-8FA9-443B-A5EE-1D2C43552B59}" srcOrd="2" destOrd="0" presId="urn:microsoft.com/office/officeart/2018/2/layout/IconVerticalSolidList"/>
    <dgm:cxn modelId="{9A485722-3E32-4747-8A0F-16160EB99F81}" type="presParOf" srcId="{269A2542-13DB-441E-85B9-61766B044088}" destId="{395B18C9-3AC7-4D4E-A0CF-3ED96F91C1C4}" srcOrd="3" destOrd="0" presId="urn:microsoft.com/office/officeart/2018/2/layout/IconVerticalSolidList"/>
    <dgm:cxn modelId="{E574E5FE-5CC6-45D3-94FB-F633DA0AEF3B}" type="presParOf" srcId="{CA1C95A7-0403-4652-B88A-50B94ADDFF01}" destId="{26FB9D8A-0DB7-4654-9224-717FA70ED1F8}" srcOrd="3" destOrd="0" presId="urn:microsoft.com/office/officeart/2018/2/layout/IconVerticalSolidList"/>
    <dgm:cxn modelId="{B5724DBA-9A23-4CBC-B4CE-6BA3A4AB4B61}" type="presParOf" srcId="{CA1C95A7-0403-4652-B88A-50B94ADDFF01}" destId="{DB2F03E2-9B5A-4837-897F-161C314600E7}" srcOrd="4" destOrd="0" presId="urn:microsoft.com/office/officeart/2018/2/layout/IconVerticalSolidList"/>
    <dgm:cxn modelId="{6A7AF767-AD8E-4CEC-9BD5-6B08E6183D8B}" type="presParOf" srcId="{DB2F03E2-9B5A-4837-897F-161C314600E7}" destId="{ED03FAB2-9BF0-4487-81E1-0519BFD371FD}" srcOrd="0" destOrd="0" presId="urn:microsoft.com/office/officeart/2018/2/layout/IconVerticalSolidList"/>
    <dgm:cxn modelId="{A2A072A3-500E-4B39-AC7C-193DE2DD0738}" type="presParOf" srcId="{DB2F03E2-9B5A-4837-897F-161C314600E7}" destId="{F52019E5-1675-4E9F-A885-4D4ED76695A7}" srcOrd="1" destOrd="0" presId="urn:microsoft.com/office/officeart/2018/2/layout/IconVerticalSolidList"/>
    <dgm:cxn modelId="{8127E044-457D-4B26-A5DB-19794106C640}" type="presParOf" srcId="{DB2F03E2-9B5A-4837-897F-161C314600E7}" destId="{AD1C92C6-119E-4874-B9EF-660F1EDBBCF2}" srcOrd="2" destOrd="0" presId="urn:microsoft.com/office/officeart/2018/2/layout/IconVerticalSolidList"/>
    <dgm:cxn modelId="{CC674E45-ED48-43D9-BEA4-9A2BAB8653B5}" type="presParOf" srcId="{DB2F03E2-9B5A-4837-897F-161C314600E7}" destId="{1682DA4A-24A8-456D-B4DA-2A45CEEC77D4}" srcOrd="3" destOrd="0" presId="urn:microsoft.com/office/officeart/2018/2/layout/IconVerticalSolidList"/>
    <dgm:cxn modelId="{1FDA3F70-BB42-49F6-9F12-F4963C4C8735}" type="presParOf" srcId="{CA1C95A7-0403-4652-B88A-50B94ADDFF01}" destId="{5350BCEF-0476-49ED-9F6C-7435DC9E3852}" srcOrd="5" destOrd="0" presId="urn:microsoft.com/office/officeart/2018/2/layout/IconVerticalSolidList"/>
    <dgm:cxn modelId="{06364F82-3CAE-4951-B2E0-E014F25209A6}" type="presParOf" srcId="{CA1C95A7-0403-4652-B88A-50B94ADDFF01}" destId="{B70F5226-3F55-426A-8647-C3358B8E31D8}" srcOrd="6" destOrd="0" presId="urn:microsoft.com/office/officeart/2018/2/layout/IconVerticalSolidList"/>
    <dgm:cxn modelId="{06B80433-87F8-47F4-9126-14FC3260C763}" type="presParOf" srcId="{B70F5226-3F55-426A-8647-C3358B8E31D8}" destId="{277973B0-F412-4486-B434-A33B9BBE843A}" srcOrd="0" destOrd="0" presId="urn:microsoft.com/office/officeart/2018/2/layout/IconVerticalSolidList"/>
    <dgm:cxn modelId="{6BA4A60F-67FF-442F-BB16-EC1F0BDCD033}" type="presParOf" srcId="{B70F5226-3F55-426A-8647-C3358B8E31D8}" destId="{9035D0A9-F470-4CF1-AAEE-BC9E6E98408E}" srcOrd="1" destOrd="0" presId="urn:microsoft.com/office/officeart/2018/2/layout/IconVerticalSolidList"/>
    <dgm:cxn modelId="{491BE02A-3059-4EEC-A6DC-E37982C9D67A}" type="presParOf" srcId="{B70F5226-3F55-426A-8647-C3358B8E31D8}" destId="{9567283E-6B59-4A9D-AE67-0E1886E6D440}" srcOrd="2" destOrd="0" presId="urn:microsoft.com/office/officeart/2018/2/layout/IconVerticalSolidList"/>
    <dgm:cxn modelId="{2CF3E524-C08C-468C-BB88-B8DA84D75FEC}" type="presParOf" srcId="{B70F5226-3F55-426A-8647-C3358B8E31D8}" destId="{D31F8405-F16B-49E2-9B2F-4CC3C618222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1BC3B5-CE07-4EC0-8879-7FC26A6A27D1}"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FE938815-AC2F-4FB1-B6F4-F1C4D6F15B76}">
      <dgm:prSet/>
      <dgm:spPr/>
      <dgm:t>
        <a:bodyPr/>
        <a:lstStyle/>
        <a:p>
          <a:r>
            <a:rPr lang="en-US" dirty="0"/>
            <a:t>Keep your focus on real things you can do! </a:t>
          </a:r>
        </a:p>
      </dgm:t>
    </dgm:pt>
    <dgm:pt modelId="{864EAD24-B8CF-4C08-9014-D97EC4C804F4}" type="parTrans" cxnId="{55A9D0DB-48B8-425E-8EAE-3BAECC83459A}">
      <dgm:prSet/>
      <dgm:spPr/>
      <dgm:t>
        <a:bodyPr/>
        <a:lstStyle/>
        <a:p>
          <a:endParaRPr lang="en-US"/>
        </a:p>
      </dgm:t>
    </dgm:pt>
    <dgm:pt modelId="{4E43D023-E053-4A5E-BC0C-BEC848D692A9}" type="sibTrans" cxnId="{55A9D0DB-48B8-425E-8EAE-3BAECC83459A}">
      <dgm:prSet/>
      <dgm:spPr/>
      <dgm:t>
        <a:bodyPr/>
        <a:lstStyle/>
        <a:p>
          <a:endParaRPr lang="en-US"/>
        </a:p>
      </dgm:t>
    </dgm:pt>
    <dgm:pt modelId="{E1ECF53F-C265-4155-922F-A0F072D1DA0B}">
      <dgm:prSet/>
      <dgm:spPr/>
      <dgm:t>
        <a:bodyPr/>
        <a:lstStyle/>
        <a:p>
          <a:r>
            <a:rPr lang="en-US" dirty="0"/>
            <a:t>Set a goal about how much you will read each day, how long you’ll practice your free throws,  how many acts of kindness you can do each day for your family members, or something else that’s important to you. </a:t>
          </a:r>
        </a:p>
      </dgm:t>
    </dgm:pt>
    <dgm:pt modelId="{F651F9CB-E7AA-4A42-A09F-E08A10478370}" type="parTrans" cxnId="{426A0F61-F708-4440-983F-A262E0CB99A0}">
      <dgm:prSet/>
      <dgm:spPr/>
      <dgm:t>
        <a:bodyPr/>
        <a:lstStyle/>
        <a:p>
          <a:endParaRPr lang="en-US"/>
        </a:p>
      </dgm:t>
    </dgm:pt>
    <dgm:pt modelId="{2B270416-D78E-4B78-8D5C-DED237C2CBEC}" type="sibTrans" cxnId="{426A0F61-F708-4440-983F-A262E0CB99A0}">
      <dgm:prSet/>
      <dgm:spPr/>
      <dgm:t>
        <a:bodyPr/>
        <a:lstStyle/>
        <a:p>
          <a:endParaRPr lang="en-US"/>
        </a:p>
      </dgm:t>
    </dgm:pt>
    <dgm:pt modelId="{D78C0816-DD76-FE4F-8CFF-B8399B0C1799}" type="pres">
      <dgm:prSet presAssocID="{881BC3B5-CE07-4EC0-8879-7FC26A6A27D1}" presName="Name0" presStyleCnt="0">
        <dgm:presLayoutVars>
          <dgm:dir/>
          <dgm:animLvl val="lvl"/>
          <dgm:resizeHandles val="exact"/>
        </dgm:presLayoutVars>
      </dgm:prSet>
      <dgm:spPr/>
    </dgm:pt>
    <dgm:pt modelId="{DBE99437-23B1-C246-9B46-90808D1F8D1D}" type="pres">
      <dgm:prSet presAssocID="{E1ECF53F-C265-4155-922F-A0F072D1DA0B}" presName="boxAndChildren" presStyleCnt="0"/>
      <dgm:spPr/>
    </dgm:pt>
    <dgm:pt modelId="{24A32B8E-05A0-2D41-A1A2-F77A076864F9}" type="pres">
      <dgm:prSet presAssocID="{E1ECF53F-C265-4155-922F-A0F072D1DA0B}" presName="parentTextBox" presStyleLbl="node1" presStyleIdx="0" presStyleCnt="2" custScaleY="366009"/>
      <dgm:spPr/>
    </dgm:pt>
    <dgm:pt modelId="{A0C4D471-9ACF-2E4B-86BC-9FB6E06582A6}" type="pres">
      <dgm:prSet presAssocID="{4E43D023-E053-4A5E-BC0C-BEC848D692A9}" presName="sp" presStyleCnt="0"/>
      <dgm:spPr/>
    </dgm:pt>
    <dgm:pt modelId="{C0B441B4-253A-3D44-88AE-80D6A808159B}" type="pres">
      <dgm:prSet presAssocID="{FE938815-AC2F-4FB1-B6F4-F1C4D6F15B76}" presName="arrowAndChildren" presStyleCnt="0"/>
      <dgm:spPr/>
    </dgm:pt>
    <dgm:pt modelId="{C30C96A7-961B-B84E-B7FC-57CD21D7CD64}" type="pres">
      <dgm:prSet presAssocID="{FE938815-AC2F-4FB1-B6F4-F1C4D6F15B76}" presName="parentTextArrow" presStyleLbl="node1" presStyleIdx="1" presStyleCnt="2"/>
      <dgm:spPr/>
    </dgm:pt>
  </dgm:ptLst>
  <dgm:cxnLst>
    <dgm:cxn modelId="{6C8B0C06-B486-AC4B-BBC3-586418237C3A}" type="presOf" srcId="{FE938815-AC2F-4FB1-B6F4-F1C4D6F15B76}" destId="{C30C96A7-961B-B84E-B7FC-57CD21D7CD64}" srcOrd="0" destOrd="0" presId="urn:microsoft.com/office/officeart/2005/8/layout/process4"/>
    <dgm:cxn modelId="{426A0F61-F708-4440-983F-A262E0CB99A0}" srcId="{881BC3B5-CE07-4EC0-8879-7FC26A6A27D1}" destId="{E1ECF53F-C265-4155-922F-A0F072D1DA0B}" srcOrd="1" destOrd="0" parTransId="{F651F9CB-E7AA-4A42-A09F-E08A10478370}" sibTransId="{2B270416-D78E-4B78-8D5C-DED237C2CBEC}"/>
    <dgm:cxn modelId="{5DF56FA7-F278-C043-A0FA-3C6F5BE7C9D6}" type="presOf" srcId="{E1ECF53F-C265-4155-922F-A0F072D1DA0B}" destId="{24A32B8E-05A0-2D41-A1A2-F77A076864F9}" srcOrd="0" destOrd="0" presId="urn:microsoft.com/office/officeart/2005/8/layout/process4"/>
    <dgm:cxn modelId="{271201A8-A69E-E141-BAAB-AC0681C1E442}" type="presOf" srcId="{881BC3B5-CE07-4EC0-8879-7FC26A6A27D1}" destId="{D78C0816-DD76-FE4F-8CFF-B8399B0C1799}" srcOrd="0" destOrd="0" presId="urn:microsoft.com/office/officeart/2005/8/layout/process4"/>
    <dgm:cxn modelId="{55A9D0DB-48B8-425E-8EAE-3BAECC83459A}" srcId="{881BC3B5-CE07-4EC0-8879-7FC26A6A27D1}" destId="{FE938815-AC2F-4FB1-B6F4-F1C4D6F15B76}" srcOrd="0" destOrd="0" parTransId="{864EAD24-B8CF-4C08-9014-D97EC4C804F4}" sibTransId="{4E43D023-E053-4A5E-BC0C-BEC848D692A9}"/>
    <dgm:cxn modelId="{CBBD5990-6E89-9B4A-88EE-3E3170F5B251}" type="presParOf" srcId="{D78C0816-DD76-FE4F-8CFF-B8399B0C1799}" destId="{DBE99437-23B1-C246-9B46-90808D1F8D1D}" srcOrd="0" destOrd="0" presId="urn:microsoft.com/office/officeart/2005/8/layout/process4"/>
    <dgm:cxn modelId="{0596B5D3-4072-8F4F-8E6F-26359F020AC6}" type="presParOf" srcId="{DBE99437-23B1-C246-9B46-90808D1F8D1D}" destId="{24A32B8E-05A0-2D41-A1A2-F77A076864F9}" srcOrd="0" destOrd="0" presId="urn:microsoft.com/office/officeart/2005/8/layout/process4"/>
    <dgm:cxn modelId="{798C262D-1F58-D54A-A99C-84FF5CA63233}" type="presParOf" srcId="{D78C0816-DD76-FE4F-8CFF-B8399B0C1799}" destId="{A0C4D471-9ACF-2E4B-86BC-9FB6E06582A6}" srcOrd="1" destOrd="0" presId="urn:microsoft.com/office/officeart/2005/8/layout/process4"/>
    <dgm:cxn modelId="{0EDB0EF1-55AD-4946-B4C3-E55C05335A00}" type="presParOf" srcId="{D78C0816-DD76-FE4F-8CFF-B8399B0C1799}" destId="{C0B441B4-253A-3D44-88AE-80D6A808159B}" srcOrd="2" destOrd="0" presId="urn:microsoft.com/office/officeart/2005/8/layout/process4"/>
    <dgm:cxn modelId="{AB07ECB6-2B53-6B41-A939-3C50756EE964}" type="presParOf" srcId="{C0B441B4-253A-3D44-88AE-80D6A808159B}" destId="{C30C96A7-961B-B84E-B7FC-57CD21D7CD64}"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B81A2D-7091-4BF9-B3A8-DD859A31C20B}"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F778927-8347-4A6C-95B4-56038AD9E2F4}">
      <dgm:prSet/>
      <dgm:spPr/>
      <dgm:t>
        <a:bodyPr/>
        <a:lstStyle/>
        <a:p>
          <a:r>
            <a:rPr lang="en-US" dirty="0"/>
            <a:t>Shift your focus away from the worries and do something fun!</a:t>
          </a:r>
        </a:p>
      </dgm:t>
    </dgm:pt>
    <dgm:pt modelId="{90670E7E-B34E-4495-BEC1-88E32CD76A66}" type="parTrans" cxnId="{594A9BE1-3B4D-471B-8D7C-E40BB6E4C311}">
      <dgm:prSet/>
      <dgm:spPr/>
      <dgm:t>
        <a:bodyPr/>
        <a:lstStyle/>
        <a:p>
          <a:endParaRPr lang="en-US"/>
        </a:p>
      </dgm:t>
    </dgm:pt>
    <dgm:pt modelId="{16A9B908-BE77-4C09-A74A-56CABE24639A}" type="sibTrans" cxnId="{594A9BE1-3B4D-471B-8D7C-E40BB6E4C311}">
      <dgm:prSet/>
      <dgm:spPr/>
      <dgm:t>
        <a:bodyPr/>
        <a:lstStyle/>
        <a:p>
          <a:endParaRPr lang="en-US"/>
        </a:p>
      </dgm:t>
    </dgm:pt>
    <dgm:pt modelId="{5D77A78E-5A81-4694-9C1E-C37B769B1925}">
      <dgm:prSet/>
      <dgm:spPr/>
      <dgm:t>
        <a:bodyPr/>
        <a:lstStyle/>
        <a:p>
          <a:r>
            <a:rPr lang="en-US" dirty="0"/>
            <a:t>Play a board game with your family.</a:t>
          </a:r>
        </a:p>
      </dgm:t>
    </dgm:pt>
    <dgm:pt modelId="{F4B4384C-DD8C-4D90-9D55-192AA63595EA}" type="parTrans" cxnId="{C22E1137-698A-4EE5-B23F-B82647AAF149}">
      <dgm:prSet/>
      <dgm:spPr/>
      <dgm:t>
        <a:bodyPr/>
        <a:lstStyle/>
        <a:p>
          <a:endParaRPr lang="en-US"/>
        </a:p>
      </dgm:t>
    </dgm:pt>
    <dgm:pt modelId="{FF992F85-E07C-4ACE-8D31-04C5512A6561}" type="sibTrans" cxnId="{C22E1137-698A-4EE5-B23F-B82647AAF149}">
      <dgm:prSet/>
      <dgm:spPr/>
      <dgm:t>
        <a:bodyPr/>
        <a:lstStyle/>
        <a:p>
          <a:endParaRPr lang="en-US"/>
        </a:p>
      </dgm:t>
    </dgm:pt>
    <dgm:pt modelId="{F7FB64F2-2790-4A1B-9A6A-3AD85BBE896A}">
      <dgm:prSet/>
      <dgm:spPr/>
      <dgm:t>
        <a:bodyPr/>
        <a:lstStyle/>
        <a:p>
          <a:r>
            <a:rPr lang="en-US" dirty="0"/>
            <a:t>Have a dance party.</a:t>
          </a:r>
        </a:p>
      </dgm:t>
    </dgm:pt>
    <dgm:pt modelId="{09CD1F0A-37A7-44F1-BA61-F10ED1088A41}" type="parTrans" cxnId="{9F81D343-EF9E-4BFC-89D3-DA52C0B232C4}">
      <dgm:prSet/>
      <dgm:spPr/>
      <dgm:t>
        <a:bodyPr/>
        <a:lstStyle/>
        <a:p>
          <a:endParaRPr lang="en-US"/>
        </a:p>
      </dgm:t>
    </dgm:pt>
    <dgm:pt modelId="{0D4E39D0-9AB2-4A50-BE43-CC0A6084AD1F}" type="sibTrans" cxnId="{9F81D343-EF9E-4BFC-89D3-DA52C0B232C4}">
      <dgm:prSet/>
      <dgm:spPr/>
      <dgm:t>
        <a:bodyPr/>
        <a:lstStyle/>
        <a:p>
          <a:endParaRPr lang="en-US"/>
        </a:p>
      </dgm:t>
    </dgm:pt>
    <dgm:pt modelId="{14FE4B08-855F-474F-BFA7-E53317AA596B}">
      <dgm:prSet/>
      <dgm:spPr/>
      <dgm:t>
        <a:bodyPr/>
        <a:lstStyle/>
        <a:p>
          <a:r>
            <a:rPr lang="en-US" dirty="0"/>
            <a:t>Paint, draw, write, create!</a:t>
          </a:r>
        </a:p>
      </dgm:t>
    </dgm:pt>
    <dgm:pt modelId="{5F631861-90AE-46A0-895A-78C60188E6E2}" type="parTrans" cxnId="{DFE7C323-2AC6-43F1-83BF-8C48C4B1AC81}">
      <dgm:prSet/>
      <dgm:spPr/>
      <dgm:t>
        <a:bodyPr/>
        <a:lstStyle/>
        <a:p>
          <a:endParaRPr lang="en-US"/>
        </a:p>
      </dgm:t>
    </dgm:pt>
    <dgm:pt modelId="{B1E85918-B634-4EE7-BA9D-031E0286CEAD}" type="sibTrans" cxnId="{DFE7C323-2AC6-43F1-83BF-8C48C4B1AC81}">
      <dgm:prSet/>
      <dgm:spPr/>
      <dgm:t>
        <a:bodyPr/>
        <a:lstStyle/>
        <a:p>
          <a:endParaRPr lang="en-US"/>
        </a:p>
      </dgm:t>
    </dgm:pt>
    <dgm:pt modelId="{D0093F05-DE76-4D9C-8AF4-85E77F18236B}" type="pres">
      <dgm:prSet presAssocID="{0CB81A2D-7091-4BF9-B3A8-DD859A31C20B}" presName="root" presStyleCnt="0">
        <dgm:presLayoutVars>
          <dgm:dir/>
          <dgm:resizeHandles val="exact"/>
        </dgm:presLayoutVars>
      </dgm:prSet>
      <dgm:spPr/>
    </dgm:pt>
    <dgm:pt modelId="{44A73258-FAFF-4BDF-A5DA-EB10B761B0D6}" type="pres">
      <dgm:prSet presAssocID="{9F778927-8347-4A6C-95B4-56038AD9E2F4}" presName="compNode" presStyleCnt="0"/>
      <dgm:spPr/>
    </dgm:pt>
    <dgm:pt modelId="{6CDA079F-ADA1-4C95-AA62-77B42B333CE2}" type="pres">
      <dgm:prSet presAssocID="{9F778927-8347-4A6C-95B4-56038AD9E2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mono"/>
        </a:ext>
      </dgm:extLst>
    </dgm:pt>
    <dgm:pt modelId="{013DF2F5-B932-4257-A3AD-75DAF1A9B9A4}" type="pres">
      <dgm:prSet presAssocID="{9F778927-8347-4A6C-95B4-56038AD9E2F4}" presName="spaceRect" presStyleCnt="0"/>
      <dgm:spPr/>
    </dgm:pt>
    <dgm:pt modelId="{8145360E-E472-4367-AA72-85A7AF1EAC2F}" type="pres">
      <dgm:prSet presAssocID="{9F778927-8347-4A6C-95B4-56038AD9E2F4}" presName="textRect" presStyleLbl="revTx" presStyleIdx="0" presStyleCnt="4">
        <dgm:presLayoutVars>
          <dgm:chMax val="1"/>
          <dgm:chPref val="1"/>
        </dgm:presLayoutVars>
      </dgm:prSet>
      <dgm:spPr/>
    </dgm:pt>
    <dgm:pt modelId="{8E72E8C4-CA8E-4F14-AA79-488489BA2E10}" type="pres">
      <dgm:prSet presAssocID="{16A9B908-BE77-4C09-A74A-56CABE24639A}" presName="sibTrans" presStyleCnt="0"/>
      <dgm:spPr/>
    </dgm:pt>
    <dgm:pt modelId="{D106021F-CAA2-440D-B1D6-E3A790A9EB21}" type="pres">
      <dgm:prSet presAssocID="{5D77A78E-5A81-4694-9C1E-C37B769B1925}" presName="compNode" presStyleCnt="0"/>
      <dgm:spPr/>
    </dgm:pt>
    <dgm:pt modelId="{43672921-B22B-4C42-9EA4-F192484EE384}" type="pres">
      <dgm:prSet presAssocID="{5D77A78E-5A81-4694-9C1E-C37B769B19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icket bat and ball"/>
        </a:ext>
      </dgm:extLst>
    </dgm:pt>
    <dgm:pt modelId="{C93E28CB-DD75-48D6-8017-D9428AF2943C}" type="pres">
      <dgm:prSet presAssocID="{5D77A78E-5A81-4694-9C1E-C37B769B1925}" presName="spaceRect" presStyleCnt="0"/>
      <dgm:spPr/>
    </dgm:pt>
    <dgm:pt modelId="{1828849C-1E05-4228-9F40-2A0B5B3182A8}" type="pres">
      <dgm:prSet presAssocID="{5D77A78E-5A81-4694-9C1E-C37B769B1925}" presName="textRect" presStyleLbl="revTx" presStyleIdx="1" presStyleCnt="4">
        <dgm:presLayoutVars>
          <dgm:chMax val="1"/>
          <dgm:chPref val="1"/>
        </dgm:presLayoutVars>
      </dgm:prSet>
      <dgm:spPr/>
    </dgm:pt>
    <dgm:pt modelId="{F2D39A9D-05D8-47F5-88E5-4A64F20234AF}" type="pres">
      <dgm:prSet presAssocID="{FF992F85-E07C-4ACE-8D31-04C5512A6561}" presName="sibTrans" presStyleCnt="0"/>
      <dgm:spPr/>
    </dgm:pt>
    <dgm:pt modelId="{08866E3A-9AD8-4B6E-A585-F7172E744DA3}" type="pres">
      <dgm:prSet presAssocID="{F7FB64F2-2790-4A1B-9A6A-3AD85BBE896A}" presName="compNode" presStyleCnt="0"/>
      <dgm:spPr/>
    </dgm:pt>
    <dgm:pt modelId="{FECD1FA2-CF89-40C8-9CCF-51448B78EAB9}" type="pres">
      <dgm:prSet presAssocID="{F7FB64F2-2790-4A1B-9A6A-3AD85BBE89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etti Ball"/>
        </a:ext>
      </dgm:extLst>
    </dgm:pt>
    <dgm:pt modelId="{5F0B153C-29AB-4C9D-8F5F-CADD59D6DF38}" type="pres">
      <dgm:prSet presAssocID="{F7FB64F2-2790-4A1B-9A6A-3AD85BBE896A}" presName="spaceRect" presStyleCnt="0"/>
      <dgm:spPr/>
    </dgm:pt>
    <dgm:pt modelId="{EB568BB4-866C-4CEA-A881-E079E805AE54}" type="pres">
      <dgm:prSet presAssocID="{F7FB64F2-2790-4A1B-9A6A-3AD85BBE896A}" presName="textRect" presStyleLbl="revTx" presStyleIdx="2" presStyleCnt="4">
        <dgm:presLayoutVars>
          <dgm:chMax val="1"/>
          <dgm:chPref val="1"/>
        </dgm:presLayoutVars>
      </dgm:prSet>
      <dgm:spPr/>
    </dgm:pt>
    <dgm:pt modelId="{D298E538-FEBD-4FE7-86AA-D3F35319AE90}" type="pres">
      <dgm:prSet presAssocID="{0D4E39D0-9AB2-4A50-BE43-CC0A6084AD1F}" presName="sibTrans" presStyleCnt="0"/>
      <dgm:spPr/>
    </dgm:pt>
    <dgm:pt modelId="{07003552-9D7D-4F99-A1AE-6C706F417E28}" type="pres">
      <dgm:prSet presAssocID="{14FE4B08-855F-474F-BFA7-E53317AA596B}" presName="compNode" presStyleCnt="0"/>
      <dgm:spPr/>
    </dgm:pt>
    <dgm:pt modelId="{C4282657-5BDA-4834-840D-2B6A2CDEA589}" type="pres">
      <dgm:prSet presAssocID="{14FE4B08-855F-474F-BFA7-E53317AA596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all paint brush"/>
        </a:ext>
      </dgm:extLst>
    </dgm:pt>
    <dgm:pt modelId="{F2DE445B-581A-47F5-9DE3-BAA0922B89B3}" type="pres">
      <dgm:prSet presAssocID="{14FE4B08-855F-474F-BFA7-E53317AA596B}" presName="spaceRect" presStyleCnt="0"/>
      <dgm:spPr/>
    </dgm:pt>
    <dgm:pt modelId="{7E3C6505-6DFA-4273-826C-66F312550A92}" type="pres">
      <dgm:prSet presAssocID="{14FE4B08-855F-474F-BFA7-E53317AA596B}" presName="textRect" presStyleLbl="revTx" presStyleIdx="3" presStyleCnt="4">
        <dgm:presLayoutVars>
          <dgm:chMax val="1"/>
          <dgm:chPref val="1"/>
        </dgm:presLayoutVars>
      </dgm:prSet>
      <dgm:spPr/>
    </dgm:pt>
  </dgm:ptLst>
  <dgm:cxnLst>
    <dgm:cxn modelId="{07308E14-7B40-4D48-8FE1-8146A85D6C47}" type="presOf" srcId="{5D77A78E-5A81-4694-9C1E-C37B769B1925}" destId="{1828849C-1E05-4228-9F40-2A0B5B3182A8}" srcOrd="0" destOrd="0" presId="urn:microsoft.com/office/officeart/2018/2/layout/IconLabelList"/>
    <dgm:cxn modelId="{DFE7C323-2AC6-43F1-83BF-8C48C4B1AC81}" srcId="{0CB81A2D-7091-4BF9-B3A8-DD859A31C20B}" destId="{14FE4B08-855F-474F-BFA7-E53317AA596B}" srcOrd="3" destOrd="0" parTransId="{5F631861-90AE-46A0-895A-78C60188E6E2}" sibTransId="{B1E85918-B634-4EE7-BA9D-031E0286CEAD}"/>
    <dgm:cxn modelId="{D41AD523-7231-44B5-B701-12B19B5A2215}" type="presOf" srcId="{F7FB64F2-2790-4A1B-9A6A-3AD85BBE896A}" destId="{EB568BB4-866C-4CEA-A881-E079E805AE54}" srcOrd="0" destOrd="0" presId="urn:microsoft.com/office/officeart/2018/2/layout/IconLabelList"/>
    <dgm:cxn modelId="{C22E1137-698A-4EE5-B23F-B82647AAF149}" srcId="{0CB81A2D-7091-4BF9-B3A8-DD859A31C20B}" destId="{5D77A78E-5A81-4694-9C1E-C37B769B1925}" srcOrd="1" destOrd="0" parTransId="{F4B4384C-DD8C-4D90-9D55-192AA63595EA}" sibTransId="{FF992F85-E07C-4ACE-8D31-04C5512A6561}"/>
    <dgm:cxn modelId="{9F81D343-EF9E-4BFC-89D3-DA52C0B232C4}" srcId="{0CB81A2D-7091-4BF9-B3A8-DD859A31C20B}" destId="{F7FB64F2-2790-4A1B-9A6A-3AD85BBE896A}" srcOrd="2" destOrd="0" parTransId="{09CD1F0A-37A7-44F1-BA61-F10ED1088A41}" sibTransId="{0D4E39D0-9AB2-4A50-BE43-CC0A6084AD1F}"/>
    <dgm:cxn modelId="{8330674A-AA19-42A8-A68A-C8B779F450CD}" type="presOf" srcId="{0CB81A2D-7091-4BF9-B3A8-DD859A31C20B}" destId="{D0093F05-DE76-4D9C-8AF4-85E77F18236B}" srcOrd="0" destOrd="0" presId="urn:microsoft.com/office/officeart/2018/2/layout/IconLabelList"/>
    <dgm:cxn modelId="{86311856-792F-40C9-8D78-9A0D8BFF68ED}" type="presOf" srcId="{9F778927-8347-4A6C-95B4-56038AD9E2F4}" destId="{8145360E-E472-4367-AA72-85A7AF1EAC2F}" srcOrd="0" destOrd="0" presId="urn:microsoft.com/office/officeart/2018/2/layout/IconLabelList"/>
    <dgm:cxn modelId="{AF9AE2DE-97D9-453A-9636-40FAB49B460F}" type="presOf" srcId="{14FE4B08-855F-474F-BFA7-E53317AA596B}" destId="{7E3C6505-6DFA-4273-826C-66F312550A92}" srcOrd="0" destOrd="0" presId="urn:microsoft.com/office/officeart/2018/2/layout/IconLabelList"/>
    <dgm:cxn modelId="{594A9BE1-3B4D-471B-8D7C-E40BB6E4C311}" srcId="{0CB81A2D-7091-4BF9-B3A8-DD859A31C20B}" destId="{9F778927-8347-4A6C-95B4-56038AD9E2F4}" srcOrd="0" destOrd="0" parTransId="{90670E7E-B34E-4495-BEC1-88E32CD76A66}" sibTransId="{16A9B908-BE77-4C09-A74A-56CABE24639A}"/>
    <dgm:cxn modelId="{924EA404-6373-4396-BA00-2D35E10E058A}" type="presParOf" srcId="{D0093F05-DE76-4D9C-8AF4-85E77F18236B}" destId="{44A73258-FAFF-4BDF-A5DA-EB10B761B0D6}" srcOrd="0" destOrd="0" presId="urn:microsoft.com/office/officeart/2018/2/layout/IconLabelList"/>
    <dgm:cxn modelId="{1FE2F1B9-A013-4661-8567-BF452AB762F1}" type="presParOf" srcId="{44A73258-FAFF-4BDF-A5DA-EB10B761B0D6}" destId="{6CDA079F-ADA1-4C95-AA62-77B42B333CE2}" srcOrd="0" destOrd="0" presId="urn:microsoft.com/office/officeart/2018/2/layout/IconLabelList"/>
    <dgm:cxn modelId="{679DA5A1-B8FA-4B69-94F8-323916441137}" type="presParOf" srcId="{44A73258-FAFF-4BDF-A5DA-EB10B761B0D6}" destId="{013DF2F5-B932-4257-A3AD-75DAF1A9B9A4}" srcOrd="1" destOrd="0" presId="urn:microsoft.com/office/officeart/2018/2/layout/IconLabelList"/>
    <dgm:cxn modelId="{24CFBA49-4B33-4F82-A380-7F9A45541521}" type="presParOf" srcId="{44A73258-FAFF-4BDF-A5DA-EB10B761B0D6}" destId="{8145360E-E472-4367-AA72-85A7AF1EAC2F}" srcOrd="2" destOrd="0" presId="urn:microsoft.com/office/officeart/2018/2/layout/IconLabelList"/>
    <dgm:cxn modelId="{F85C1D01-6DA9-4897-8465-36E09BA2FA0A}" type="presParOf" srcId="{D0093F05-DE76-4D9C-8AF4-85E77F18236B}" destId="{8E72E8C4-CA8E-4F14-AA79-488489BA2E10}" srcOrd="1" destOrd="0" presId="urn:microsoft.com/office/officeart/2018/2/layout/IconLabelList"/>
    <dgm:cxn modelId="{2F367758-8649-4E5A-B9D1-854FF51004DE}" type="presParOf" srcId="{D0093F05-DE76-4D9C-8AF4-85E77F18236B}" destId="{D106021F-CAA2-440D-B1D6-E3A790A9EB21}" srcOrd="2" destOrd="0" presId="urn:microsoft.com/office/officeart/2018/2/layout/IconLabelList"/>
    <dgm:cxn modelId="{4EE2B0A8-D00F-419A-BB58-5FBDAE72A568}" type="presParOf" srcId="{D106021F-CAA2-440D-B1D6-E3A790A9EB21}" destId="{43672921-B22B-4C42-9EA4-F192484EE384}" srcOrd="0" destOrd="0" presId="urn:microsoft.com/office/officeart/2018/2/layout/IconLabelList"/>
    <dgm:cxn modelId="{C9A76661-59B5-40E0-B3A8-540F4FFBDAE6}" type="presParOf" srcId="{D106021F-CAA2-440D-B1D6-E3A790A9EB21}" destId="{C93E28CB-DD75-48D6-8017-D9428AF2943C}" srcOrd="1" destOrd="0" presId="urn:microsoft.com/office/officeart/2018/2/layout/IconLabelList"/>
    <dgm:cxn modelId="{132FCADA-192B-4A07-BAEE-21E837D7C94D}" type="presParOf" srcId="{D106021F-CAA2-440D-B1D6-E3A790A9EB21}" destId="{1828849C-1E05-4228-9F40-2A0B5B3182A8}" srcOrd="2" destOrd="0" presId="urn:microsoft.com/office/officeart/2018/2/layout/IconLabelList"/>
    <dgm:cxn modelId="{075FC121-B761-4A5D-AF07-2AD3ABD12CCD}" type="presParOf" srcId="{D0093F05-DE76-4D9C-8AF4-85E77F18236B}" destId="{F2D39A9D-05D8-47F5-88E5-4A64F20234AF}" srcOrd="3" destOrd="0" presId="urn:microsoft.com/office/officeart/2018/2/layout/IconLabelList"/>
    <dgm:cxn modelId="{FB88FAE1-BD2D-41FE-AA58-9B8225D594C4}" type="presParOf" srcId="{D0093F05-DE76-4D9C-8AF4-85E77F18236B}" destId="{08866E3A-9AD8-4B6E-A585-F7172E744DA3}" srcOrd="4" destOrd="0" presId="urn:microsoft.com/office/officeart/2018/2/layout/IconLabelList"/>
    <dgm:cxn modelId="{24F3128D-9B89-426B-8FDF-B104B30B6FC1}" type="presParOf" srcId="{08866E3A-9AD8-4B6E-A585-F7172E744DA3}" destId="{FECD1FA2-CF89-40C8-9CCF-51448B78EAB9}" srcOrd="0" destOrd="0" presId="urn:microsoft.com/office/officeart/2018/2/layout/IconLabelList"/>
    <dgm:cxn modelId="{03D4482F-5C10-4468-A69D-8760CC759A11}" type="presParOf" srcId="{08866E3A-9AD8-4B6E-A585-F7172E744DA3}" destId="{5F0B153C-29AB-4C9D-8F5F-CADD59D6DF38}" srcOrd="1" destOrd="0" presId="urn:microsoft.com/office/officeart/2018/2/layout/IconLabelList"/>
    <dgm:cxn modelId="{A4DFBA73-5030-4184-A6F2-6C1733DEBCF2}" type="presParOf" srcId="{08866E3A-9AD8-4B6E-A585-F7172E744DA3}" destId="{EB568BB4-866C-4CEA-A881-E079E805AE54}" srcOrd="2" destOrd="0" presId="urn:microsoft.com/office/officeart/2018/2/layout/IconLabelList"/>
    <dgm:cxn modelId="{05129893-2672-4408-8302-26062A91538F}" type="presParOf" srcId="{D0093F05-DE76-4D9C-8AF4-85E77F18236B}" destId="{D298E538-FEBD-4FE7-86AA-D3F35319AE90}" srcOrd="5" destOrd="0" presId="urn:microsoft.com/office/officeart/2018/2/layout/IconLabelList"/>
    <dgm:cxn modelId="{B458311F-2AD3-438E-B44C-A2BEC43CFF03}" type="presParOf" srcId="{D0093F05-DE76-4D9C-8AF4-85E77F18236B}" destId="{07003552-9D7D-4F99-A1AE-6C706F417E28}" srcOrd="6" destOrd="0" presId="urn:microsoft.com/office/officeart/2018/2/layout/IconLabelList"/>
    <dgm:cxn modelId="{E66AC3B7-A8AC-4750-8AA7-A447C2BDB796}" type="presParOf" srcId="{07003552-9D7D-4F99-A1AE-6C706F417E28}" destId="{C4282657-5BDA-4834-840D-2B6A2CDEA589}" srcOrd="0" destOrd="0" presId="urn:microsoft.com/office/officeart/2018/2/layout/IconLabelList"/>
    <dgm:cxn modelId="{35ED4EE9-2997-4403-95FC-E6B630434356}" type="presParOf" srcId="{07003552-9D7D-4F99-A1AE-6C706F417E28}" destId="{F2DE445B-581A-47F5-9DE3-BAA0922B89B3}" srcOrd="1" destOrd="0" presId="urn:microsoft.com/office/officeart/2018/2/layout/IconLabelList"/>
    <dgm:cxn modelId="{037B183E-2C68-4AEE-8682-6FA30949303D}" type="presParOf" srcId="{07003552-9D7D-4F99-A1AE-6C706F417E28}" destId="{7E3C6505-6DFA-4273-826C-66F312550A9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F6AB71-ABE4-4A43-9144-C067896D6F0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2F01A4C-3BEA-429C-9C8A-9CDEE2E8F198}">
      <dgm:prSet/>
      <dgm:spPr/>
      <dgm:t>
        <a:bodyPr/>
        <a:lstStyle/>
        <a:p>
          <a:r>
            <a:rPr lang="en-US" dirty="0"/>
            <a:t>Having trouble letting go of the worries or feelings? Try these strategies:</a:t>
          </a:r>
        </a:p>
      </dgm:t>
    </dgm:pt>
    <dgm:pt modelId="{E4925606-7156-4019-8DC2-3E2187E5132E}" type="parTrans" cxnId="{6B89145F-2F2B-430F-B6AD-71FCD530CC80}">
      <dgm:prSet/>
      <dgm:spPr/>
      <dgm:t>
        <a:bodyPr/>
        <a:lstStyle/>
        <a:p>
          <a:endParaRPr lang="en-US"/>
        </a:p>
      </dgm:t>
    </dgm:pt>
    <dgm:pt modelId="{25EE6877-AEAB-4F95-9597-62EC7422E29F}" type="sibTrans" cxnId="{6B89145F-2F2B-430F-B6AD-71FCD530CC80}">
      <dgm:prSet/>
      <dgm:spPr/>
      <dgm:t>
        <a:bodyPr/>
        <a:lstStyle/>
        <a:p>
          <a:endParaRPr lang="en-US"/>
        </a:p>
      </dgm:t>
    </dgm:pt>
    <dgm:pt modelId="{84CFC0DB-B69D-459B-8E51-7380D4416AE2}">
      <dgm:prSet/>
      <dgm:spPr/>
      <dgm:t>
        <a:bodyPr/>
        <a:lstStyle/>
        <a:p>
          <a:r>
            <a:rPr lang="en-US" dirty="0"/>
            <a:t>Set a 3-minute timer. During those 3 minutes, think about the worries all you want. When the timer goes off, worry time is over. Get up, move to a new space, and engage in something else!</a:t>
          </a:r>
        </a:p>
      </dgm:t>
    </dgm:pt>
    <dgm:pt modelId="{CF057E83-2A72-4B0C-929F-B4636F8404CF}" type="parTrans" cxnId="{DC1909F0-24C9-44AD-B2AD-6F9B41CB107A}">
      <dgm:prSet/>
      <dgm:spPr/>
      <dgm:t>
        <a:bodyPr/>
        <a:lstStyle/>
        <a:p>
          <a:endParaRPr lang="en-US"/>
        </a:p>
      </dgm:t>
    </dgm:pt>
    <dgm:pt modelId="{3ACBB1A7-901E-4B13-B59F-395AE98B78B8}" type="sibTrans" cxnId="{DC1909F0-24C9-44AD-B2AD-6F9B41CB107A}">
      <dgm:prSet/>
      <dgm:spPr/>
      <dgm:t>
        <a:bodyPr/>
        <a:lstStyle/>
        <a:p>
          <a:endParaRPr lang="en-US"/>
        </a:p>
      </dgm:t>
    </dgm:pt>
    <dgm:pt modelId="{B37DB3BD-0F0E-4EDD-9391-3127372BA970}">
      <dgm:prSet/>
      <dgm:spPr/>
      <dgm:t>
        <a:bodyPr/>
        <a:lstStyle/>
        <a:p>
          <a:r>
            <a:rPr lang="en-US" dirty="0"/>
            <a:t>Write your worries on a piece of paper. Tear or wad it up and toss it in the trash can.</a:t>
          </a:r>
        </a:p>
      </dgm:t>
    </dgm:pt>
    <dgm:pt modelId="{A7186559-B428-4CB4-906A-24236F2F18C6}" type="parTrans" cxnId="{FF55CDD3-3024-4309-87EE-1C283F3FC110}">
      <dgm:prSet/>
      <dgm:spPr/>
      <dgm:t>
        <a:bodyPr/>
        <a:lstStyle/>
        <a:p>
          <a:endParaRPr lang="en-US"/>
        </a:p>
      </dgm:t>
    </dgm:pt>
    <dgm:pt modelId="{B978FBB5-0DF1-480F-A2A6-20296AB087F4}" type="sibTrans" cxnId="{FF55CDD3-3024-4309-87EE-1C283F3FC110}">
      <dgm:prSet/>
      <dgm:spPr/>
      <dgm:t>
        <a:bodyPr/>
        <a:lstStyle/>
        <a:p>
          <a:endParaRPr lang="en-US"/>
        </a:p>
      </dgm:t>
    </dgm:pt>
    <dgm:pt modelId="{641B0A56-C0E8-483E-BB75-8BF49B948A81}" type="pres">
      <dgm:prSet presAssocID="{ECF6AB71-ABE4-4A43-9144-C067896D6F0D}" presName="root" presStyleCnt="0">
        <dgm:presLayoutVars>
          <dgm:dir/>
          <dgm:resizeHandles val="exact"/>
        </dgm:presLayoutVars>
      </dgm:prSet>
      <dgm:spPr/>
    </dgm:pt>
    <dgm:pt modelId="{16A0445C-BC55-4ACD-B362-BB4255D79D1D}" type="pres">
      <dgm:prSet presAssocID="{32F01A4C-3BEA-429C-9C8A-9CDEE2E8F198}" presName="compNode" presStyleCnt="0"/>
      <dgm:spPr/>
    </dgm:pt>
    <dgm:pt modelId="{29659BD1-F30C-41D3-A797-800637E72214}" type="pres">
      <dgm:prSet presAssocID="{32F01A4C-3BEA-429C-9C8A-9CDEE2E8F198}" presName="bgRect" presStyleLbl="bgShp" presStyleIdx="0" presStyleCnt="3"/>
      <dgm:spPr/>
    </dgm:pt>
    <dgm:pt modelId="{B911A3D7-7F0E-4BB7-B8AA-BD24F49FB464}" type="pres">
      <dgm:prSet presAssocID="{32F01A4C-3BEA-429C-9C8A-9CDEE2E8F19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ried Face with Solid Fill"/>
        </a:ext>
      </dgm:extLst>
    </dgm:pt>
    <dgm:pt modelId="{C922C7A6-0310-45F1-B16C-3FB7FF0F7956}" type="pres">
      <dgm:prSet presAssocID="{32F01A4C-3BEA-429C-9C8A-9CDEE2E8F198}" presName="spaceRect" presStyleCnt="0"/>
      <dgm:spPr/>
    </dgm:pt>
    <dgm:pt modelId="{4CDC82EB-C045-4932-A89F-B77B17BF055B}" type="pres">
      <dgm:prSet presAssocID="{32F01A4C-3BEA-429C-9C8A-9CDEE2E8F198}" presName="parTx" presStyleLbl="revTx" presStyleIdx="0" presStyleCnt="3">
        <dgm:presLayoutVars>
          <dgm:chMax val="0"/>
          <dgm:chPref val="0"/>
        </dgm:presLayoutVars>
      </dgm:prSet>
      <dgm:spPr/>
    </dgm:pt>
    <dgm:pt modelId="{0B37F5FD-E28D-43E8-920E-B0AAB0D1E55E}" type="pres">
      <dgm:prSet presAssocID="{25EE6877-AEAB-4F95-9597-62EC7422E29F}" presName="sibTrans" presStyleCnt="0"/>
      <dgm:spPr/>
    </dgm:pt>
    <dgm:pt modelId="{27C342FB-C1F9-49B3-A0ED-893A5A2F6313}" type="pres">
      <dgm:prSet presAssocID="{84CFC0DB-B69D-459B-8E51-7380D4416AE2}" presName="compNode" presStyleCnt="0"/>
      <dgm:spPr/>
    </dgm:pt>
    <dgm:pt modelId="{02AA23E9-0229-4C09-9202-6F55B143E498}" type="pres">
      <dgm:prSet presAssocID="{84CFC0DB-B69D-459B-8E51-7380D4416AE2}" presName="bgRect" presStyleLbl="bgShp" presStyleIdx="1" presStyleCnt="3"/>
      <dgm:spPr/>
    </dgm:pt>
    <dgm:pt modelId="{DF15D5B3-8857-4EBF-8931-223A261795A8}" type="pres">
      <dgm:prSet presAssocID="{84CFC0DB-B69D-459B-8E51-7380D4416A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6235E3D8-8D27-44E2-A75A-F371671F9F23}" type="pres">
      <dgm:prSet presAssocID="{84CFC0DB-B69D-459B-8E51-7380D4416AE2}" presName="spaceRect" presStyleCnt="0"/>
      <dgm:spPr/>
    </dgm:pt>
    <dgm:pt modelId="{96AF4EA7-63E0-4766-A65E-6F85CB5420DC}" type="pres">
      <dgm:prSet presAssocID="{84CFC0DB-B69D-459B-8E51-7380D4416AE2}" presName="parTx" presStyleLbl="revTx" presStyleIdx="1" presStyleCnt="3">
        <dgm:presLayoutVars>
          <dgm:chMax val="0"/>
          <dgm:chPref val="0"/>
        </dgm:presLayoutVars>
      </dgm:prSet>
      <dgm:spPr/>
    </dgm:pt>
    <dgm:pt modelId="{7A895E35-F2E0-4EFC-8D6A-7296EAD72A5C}" type="pres">
      <dgm:prSet presAssocID="{3ACBB1A7-901E-4B13-B59F-395AE98B78B8}" presName="sibTrans" presStyleCnt="0"/>
      <dgm:spPr/>
    </dgm:pt>
    <dgm:pt modelId="{BF10030D-47ED-4A87-82F2-8293953BC063}" type="pres">
      <dgm:prSet presAssocID="{B37DB3BD-0F0E-4EDD-9391-3127372BA970}" presName="compNode" presStyleCnt="0"/>
      <dgm:spPr/>
    </dgm:pt>
    <dgm:pt modelId="{41EDBB3A-8CE9-41E1-80E2-D20DE2193B42}" type="pres">
      <dgm:prSet presAssocID="{B37DB3BD-0F0E-4EDD-9391-3127372BA970}" presName="bgRect" presStyleLbl="bgShp" presStyleIdx="2" presStyleCnt="3"/>
      <dgm:spPr/>
    </dgm:pt>
    <dgm:pt modelId="{6AD9384B-EB35-4444-8AD3-015B43CD3E71}" type="pres">
      <dgm:prSet presAssocID="{B37DB3BD-0F0E-4EDD-9391-3127372BA9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3CAFDD2D-E8B0-4B33-A338-1AECC3214FA1}" type="pres">
      <dgm:prSet presAssocID="{B37DB3BD-0F0E-4EDD-9391-3127372BA970}" presName="spaceRect" presStyleCnt="0"/>
      <dgm:spPr/>
    </dgm:pt>
    <dgm:pt modelId="{52F78F49-EE4F-4AF3-B82A-ED7BF0F3A1D1}" type="pres">
      <dgm:prSet presAssocID="{B37DB3BD-0F0E-4EDD-9391-3127372BA970}" presName="parTx" presStyleLbl="revTx" presStyleIdx="2" presStyleCnt="3">
        <dgm:presLayoutVars>
          <dgm:chMax val="0"/>
          <dgm:chPref val="0"/>
        </dgm:presLayoutVars>
      </dgm:prSet>
      <dgm:spPr/>
    </dgm:pt>
  </dgm:ptLst>
  <dgm:cxnLst>
    <dgm:cxn modelId="{4DCE782F-636B-420F-83CE-5D33DFF62E13}" type="presOf" srcId="{B37DB3BD-0F0E-4EDD-9391-3127372BA970}" destId="{52F78F49-EE4F-4AF3-B82A-ED7BF0F3A1D1}" srcOrd="0" destOrd="0" presId="urn:microsoft.com/office/officeart/2018/2/layout/IconVerticalSolidList"/>
    <dgm:cxn modelId="{C65AB055-56A5-4F54-BE68-F17D8A02966B}" type="presOf" srcId="{ECF6AB71-ABE4-4A43-9144-C067896D6F0D}" destId="{641B0A56-C0E8-483E-BB75-8BF49B948A81}" srcOrd="0" destOrd="0" presId="urn:microsoft.com/office/officeart/2018/2/layout/IconVerticalSolidList"/>
    <dgm:cxn modelId="{6B89145F-2F2B-430F-B6AD-71FCD530CC80}" srcId="{ECF6AB71-ABE4-4A43-9144-C067896D6F0D}" destId="{32F01A4C-3BEA-429C-9C8A-9CDEE2E8F198}" srcOrd="0" destOrd="0" parTransId="{E4925606-7156-4019-8DC2-3E2187E5132E}" sibTransId="{25EE6877-AEAB-4F95-9597-62EC7422E29F}"/>
    <dgm:cxn modelId="{8E289CC9-CE44-4804-95A0-A10B2F85B534}" type="presOf" srcId="{32F01A4C-3BEA-429C-9C8A-9CDEE2E8F198}" destId="{4CDC82EB-C045-4932-A89F-B77B17BF055B}" srcOrd="0" destOrd="0" presId="urn:microsoft.com/office/officeart/2018/2/layout/IconVerticalSolidList"/>
    <dgm:cxn modelId="{FF55CDD3-3024-4309-87EE-1C283F3FC110}" srcId="{ECF6AB71-ABE4-4A43-9144-C067896D6F0D}" destId="{B37DB3BD-0F0E-4EDD-9391-3127372BA970}" srcOrd="2" destOrd="0" parTransId="{A7186559-B428-4CB4-906A-24236F2F18C6}" sibTransId="{B978FBB5-0DF1-480F-A2A6-20296AB087F4}"/>
    <dgm:cxn modelId="{8410E9D6-45F1-45E3-B476-4E39B3572A1F}" type="presOf" srcId="{84CFC0DB-B69D-459B-8E51-7380D4416AE2}" destId="{96AF4EA7-63E0-4766-A65E-6F85CB5420DC}" srcOrd="0" destOrd="0" presId="urn:microsoft.com/office/officeart/2018/2/layout/IconVerticalSolidList"/>
    <dgm:cxn modelId="{DC1909F0-24C9-44AD-B2AD-6F9B41CB107A}" srcId="{ECF6AB71-ABE4-4A43-9144-C067896D6F0D}" destId="{84CFC0DB-B69D-459B-8E51-7380D4416AE2}" srcOrd="1" destOrd="0" parTransId="{CF057E83-2A72-4B0C-929F-B4636F8404CF}" sibTransId="{3ACBB1A7-901E-4B13-B59F-395AE98B78B8}"/>
    <dgm:cxn modelId="{128F8FA0-6876-4011-A332-6057A4F0111E}" type="presParOf" srcId="{641B0A56-C0E8-483E-BB75-8BF49B948A81}" destId="{16A0445C-BC55-4ACD-B362-BB4255D79D1D}" srcOrd="0" destOrd="0" presId="urn:microsoft.com/office/officeart/2018/2/layout/IconVerticalSolidList"/>
    <dgm:cxn modelId="{73C43329-822D-4996-934A-ADC5A92E6ACC}" type="presParOf" srcId="{16A0445C-BC55-4ACD-B362-BB4255D79D1D}" destId="{29659BD1-F30C-41D3-A797-800637E72214}" srcOrd="0" destOrd="0" presId="urn:microsoft.com/office/officeart/2018/2/layout/IconVerticalSolidList"/>
    <dgm:cxn modelId="{82E4BC73-1A3C-47D0-8B42-3A9F5559C25C}" type="presParOf" srcId="{16A0445C-BC55-4ACD-B362-BB4255D79D1D}" destId="{B911A3D7-7F0E-4BB7-B8AA-BD24F49FB464}" srcOrd="1" destOrd="0" presId="urn:microsoft.com/office/officeart/2018/2/layout/IconVerticalSolidList"/>
    <dgm:cxn modelId="{417182A8-B9FD-4EDA-91FB-EB99A4C8B523}" type="presParOf" srcId="{16A0445C-BC55-4ACD-B362-BB4255D79D1D}" destId="{C922C7A6-0310-45F1-B16C-3FB7FF0F7956}" srcOrd="2" destOrd="0" presId="urn:microsoft.com/office/officeart/2018/2/layout/IconVerticalSolidList"/>
    <dgm:cxn modelId="{6D00299B-830C-438E-9D67-167B58BEFFF5}" type="presParOf" srcId="{16A0445C-BC55-4ACD-B362-BB4255D79D1D}" destId="{4CDC82EB-C045-4932-A89F-B77B17BF055B}" srcOrd="3" destOrd="0" presId="urn:microsoft.com/office/officeart/2018/2/layout/IconVerticalSolidList"/>
    <dgm:cxn modelId="{B1C422AA-7FF6-4E1B-A245-BC99E09BD7D6}" type="presParOf" srcId="{641B0A56-C0E8-483E-BB75-8BF49B948A81}" destId="{0B37F5FD-E28D-43E8-920E-B0AAB0D1E55E}" srcOrd="1" destOrd="0" presId="urn:microsoft.com/office/officeart/2018/2/layout/IconVerticalSolidList"/>
    <dgm:cxn modelId="{CCA7B213-2E92-4AFE-9F6A-E6B19BD4D696}" type="presParOf" srcId="{641B0A56-C0E8-483E-BB75-8BF49B948A81}" destId="{27C342FB-C1F9-49B3-A0ED-893A5A2F6313}" srcOrd="2" destOrd="0" presId="urn:microsoft.com/office/officeart/2018/2/layout/IconVerticalSolidList"/>
    <dgm:cxn modelId="{5088234D-BA05-48D0-AE95-1DBF6A8F69D6}" type="presParOf" srcId="{27C342FB-C1F9-49B3-A0ED-893A5A2F6313}" destId="{02AA23E9-0229-4C09-9202-6F55B143E498}" srcOrd="0" destOrd="0" presId="urn:microsoft.com/office/officeart/2018/2/layout/IconVerticalSolidList"/>
    <dgm:cxn modelId="{72C680E1-E631-4FE3-A308-20F9AE96E280}" type="presParOf" srcId="{27C342FB-C1F9-49B3-A0ED-893A5A2F6313}" destId="{DF15D5B3-8857-4EBF-8931-223A261795A8}" srcOrd="1" destOrd="0" presId="urn:microsoft.com/office/officeart/2018/2/layout/IconVerticalSolidList"/>
    <dgm:cxn modelId="{578DF56F-DFB7-49BF-92DC-6E5094CF5C7E}" type="presParOf" srcId="{27C342FB-C1F9-49B3-A0ED-893A5A2F6313}" destId="{6235E3D8-8D27-44E2-A75A-F371671F9F23}" srcOrd="2" destOrd="0" presId="urn:microsoft.com/office/officeart/2018/2/layout/IconVerticalSolidList"/>
    <dgm:cxn modelId="{7473990E-7F1A-4726-8217-43E435D35F38}" type="presParOf" srcId="{27C342FB-C1F9-49B3-A0ED-893A5A2F6313}" destId="{96AF4EA7-63E0-4766-A65E-6F85CB5420DC}" srcOrd="3" destOrd="0" presId="urn:microsoft.com/office/officeart/2018/2/layout/IconVerticalSolidList"/>
    <dgm:cxn modelId="{1529A9E7-A503-4263-A4DA-007447EA162F}" type="presParOf" srcId="{641B0A56-C0E8-483E-BB75-8BF49B948A81}" destId="{7A895E35-F2E0-4EFC-8D6A-7296EAD72A5C}" srcOrd="3" destOrd="0" presId="urn:microsoft.com/office/officeart/2018/2/layout/IconVerticalSolidList"/>
    <dgm:cxn modelId="{2958C071-9F50-4BB0-93CE-DE8F7DEAFDD4}" type="presParOf" srcId="{641B0A56-C0E8-483E-BB75-8BF49B948A81}" destId="{BF10030D-47ED-4A87-82F2-8293953BC063}" srcOrd="4" destOrd="0" presId="urn:microsoft.com/office/officeart/2018/2/layout/IconVerticalSolidList"/>
    <dgm:cxn modelId="{5CFD95DB-75B7-4AF7-98BD-0AC2B2EA338F}" type="presParOf" srcId="{BF10030D-47ED-4A87-82F2-8293953BC063}" destId="{41EDBB3A-8CE9-41E1-80E2-D20DE2193B42}" srcOrd="0" destOrd="0" presId="urn:microsoft.com/office/officeart/2018/2/layout/IconVerticalSolidList"/>
    <dgm:cxn modelId="{A47C8887-BBC0-43DD-B735-434399FD18A2}" type="presParOf" srcId="{BF10030D-47ED-4A87-82F2-8293953BC063}" destId="{6AD9384B-EB35-4444-8AD3-015B43CD3E71}" srcOrd="1" destOrd="0" presId="urn:microsoft.com/office/officeart/2018/2/layout/IconVerticalSolidList"/>
    <dgm:cxn modelId="{0DC7373A-3286-47A8-A87E-07EBB56EB6B5}" type="presParOf" srcId="{BF10030D-47ED-4A87-82F2-8293953BC063}" destId="{3CAFDD2D-E8B0-4B33-A338-1AECC3214FA1}" srcOrd="2" destOrd="0" presId="urn:microsoft.com/office/officeart/2018/2/layout/IconVerticalSolidList"/>
    <dgm:cxn modelId="{41C5615B-9157-440E-BE6D-E034B8F57068}" type="presParOf" srcId="{BF10030D-47ED-4A87-82F2-8293953BC063}" destId="{52F78F49-EE4F-4AF3-B82A-ED7BF0F3A1D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C18E3C-B288-4439-A716-DE0A60534C1D}"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B0CF637-6975-4EAA-9FA9-13B2D634438B}">
      <dgm:prSet custT="1"/>
      <dgm:spPr/>
      <dgm:t>
        <a:bodyPr/>
        <a:lstStyle/>
        <a:p>
          <a:r>
            <a:rPr lang="en-US" sz="1400" b="1" dirty="0"/>
            <a:t>I encourage you to take control of your emotions by using some of the coping skills and activities we have learned thus far. </a:t>
          </a:r>
        </a:p>
        <a:p>
          <a:r>
            <a:rPr lang="en-US" sz="1400" b="1" dirty="0"/>
            <a:t>And don’t forget to talk to someone you trust about how you’re feeling. </a:t>
          </a:r>
        </a:p>
      </dgm:t>
    </dgm:pt>
    <dgm:pt modelId="{003EF8DC-5295-40F6-888F-F79AB8A7122E}" type="parTrans" cxnId="{F2ED892D-D2C7-4812-8383-AF25DD37454F}">
      <dgm:prSet/>
      <dgm:spPr/>
      <dgm:t>
        <a:bodyPr/>
        <a:lstStyle/>
        <a:p>
          <a:endParaRPr lang="en-US"/>
        </a:p>
      </dgm:t>
    </dgm:pt>
    <dgm:pt modelId="{B0F2920D-9BE9-4EFC-A4D1-FA8EC8D8F814}" type="sibTrans" cxnId="{F2ED892D-D2C7-4812-8383-AF25DD37454F}">
      <dgm:prSet/>
      <dgm:spPr/>
      <dgm:t>
        <a:bodyPr/>
        <a:lstStyle/>
        <a:p>
          <a:endParaRPr lang="en-US"/>
        </a:p>
      </dgm:t>
    </dgm:pt>
    <dgm:pt modelId="{250C4829-5A5D-425E-BCF9-23903BA6D6CF}">
      <dgm:prSet custT="1"/>
      <dgm:spPr/>
      <dgm:t>
        <a:bodyPr/>
        <a:lstStyle/>
        <a:p>
          <a:r>
            <a:rPr lang="en-US" sz="1400" b="1" dirty="0"/>
            <a:t>You can reach out to me by email if you need anything:</a:t>
          </a:r>
        </a:p>
      </dgm:t>
    </dgm:pt>
    <dgm:pt modelId="{658D2745-9918-40B8-8244-F7224164113F}" type="parTrans" cxnId="{1149A32A-8E3D-4566-AF1E-F9F07739A82E}">
      <dgm:prSet/>
      <dgm:spPr/>
      <dgm:t>
        <a:bodyPr/>
        <a:lstStyle/>
        <a:p>
          <a:endParaRPr lang="en-US"/>
        </a:p>
      </dgm:t>
    </dgm:pt>
    <dgm:pt modelId="{1F04B266-D948-46C8-B9BB-313788EC77E6}" type="sibTrans" cxnId="{1149A32A-8E3D-4566-AF1E-F9F07739A82E}">
      <dgm:prSet/>
      <dgm:spPr/>
      <dgm:t>
        <a:bodyPr/>
        <a:lstStyle/>
        <a:p>
          <a:endParaRPr lang="en-US"/>
        </a:p>
      </dgm:t>
    </dgm:pt>
    <dgm:pt modelId="{67ECE0DF-7E25-434F-A65A-2ED66D0A153D}">
      <dgm:prSet custT="1"/>
      <dgm:spPr/>
      <dgm:t>
        <a:bodyPr/>
        <a:lstStyle/>
        <a:p>
          <a:r>
            <a:rPr lang="en-US" sz="1400" b="1" dirty="0" err="1"/>
            <a:t>psurubaru@northernyork.org</a:t>
          </a:r>
          <a:endParaRPr lang="en-US" sz="1400" b="1" dirty="0"/>
        </a:p>
      </dgm:t>
    </dgm:pt>
    <dgm:pt modelId="{7BB94F9A-9B56-4B0B-A4E7-F493B685CA5D}" type="parTrans" cxnId="{9D9ACB33-4B0A-4926-BFC0-87B2E96C0936}">
      <dgm:prSet/>
      <dgm:spPr/>
      <dgm:t>
        <a:bodyPr/>
        <a:lstStyle/>
        <a:p>
          <a:endParaRPr lang="en-US"/>
        </a:p>
      </dgm:t>
    </dgm:pt>
    <dgm:pt modelId="{692E3CC9-D561-44BF-9385-621071D5136C}" type="sibTrans" cxnId="{9D9ACB33-4B0A-4926-BFC0-87B2E96C0936}">
      <dgm:prSet/>
      <dgm:spPr/>
      <dgm:t>
        <a:bodyPr/>
        <a:lstStyle/>
        <a:p>
          <a:endParaRPr lang="en-US"/>
        </a:p>
      </dgm:t>
    </dgm:pt>
    <dgm:pt modelId="{7E7E4539-F425-4CCE-9418-F5C288A3B8BA}" type="pres">
      <dgm:prSet presAssocID="{A7C18E3C-B288-4439-A716-DE0A60534C1D}" presName="root" presStyleCnt="0">
        <dgm:presLayoutVars>
          <dgm:dir/>
          <dgm:resizeHandles val="exact"/>
        </dgm:presLayoutVars>
      </dgm:prSet>
      <dgm:spPr/>
    </dgm:pt>
    <dgm:pt modelId="{EDFB5C8A-3820-4FE3-A890-1B0C3339990C}" type="pres">
      <dgm:prSet presAssocID="{A7C18E3C-B288-4439-A716-DE0A60534C1D}" presName="container" presStyleCnt="0">
        <dgm:presLayoutVars>
          <dgm:dir/>
          <dgm:resizeHandles val="exact"/>
        </dgm:presLayoutVars>
      </dgm:prSet>
      <dgm:spPr/>
    </dgm:pt>
    <dgm:pt modelId="{E422CEC7-A1EB-4749-8BB9-867A5B27CAF2}" type="pres">
      <dgm:prSet presAssocID="{0B0CF637-6975-4EAA-9FA9-13B2D634438B}" presName="compNode" presStyleCnt="0"/>
      <dgm:spPr/>
    </dgm:pt>
    <dgm:pt modelId="{609D4437-A201-418F-8B4A-B0F9165338E8}" type="pres">
      <dgm:prSet presAssocID="{0B0CF637-6975-4EAA-9FA9-13B2D634438B}" presName="iconBgRect" presStyleLbl="bgShp" presStyleIdx="0" presStyleCnt="3"/>
      <dgm:spPr/>
    </dgm:pt>
    <dgm:pt modelId="{B3778361-3157-4A4C-9974-DFC9FE0DDC94}" type="pres">
      <dgm:prSet presAssocID="{0B0CF637-6975-4EAA-9FA9-13B2D634438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ngue Face with Solid Fill"/>
        </a:ext>
      </dgm:extLst>
    </dgm:pt>
    <dgm:pt modelId="{9ED00AF9-F5FC-4D2A-A815-F50B0D816ED7}" type="pres">
      <dgm:prSet presAssocID="{0B0CF637-6975-4EAA-9FA9-13B2D634438B}" presName="spaceRect" presStyleCnt="0"/>
      <dgm:spPr/>
    </dgm:pt>
    <dgm:pt modelId="{44B9BE03-5886-45A6-A05D-6A9391EC72D7}" type="pres">
      <dgm:prSet presAssocID="{0B0CF637-6975-4EAA-9FA9-13B2D634438B}" presName="textRect" presStyleLbl="revTx" presStyleIdx="0" presStyleCnt="3">
        <dgm:presLayoutVars>
          <dgm:chMax val="1"/>
          <dgm:chPref val="1"/>
        </dgm:presLayoutVars>
      </dgm:prSet>
      <dgm:spPr/>
    </dgm:pt>
    <dgm:pt modelId="{46C881B1-FF39-4209-BC33-22B40C084D01}" type="pres">
      <dgm:prSet presAssocID="{B0F2920D-9BE9-4EFC-A4D1-FA8EC8D8F814}" presName="sibTrans" presStyleLbl="sibTrans2D1" presStyleIdx="0" presStyleCnt="0"/>
      <dgm:spPr/>
    </dgm:pt>
    <dgm:pt modelId="{27D9ACA6-59EC-4D06-9378-591111A157C1}" type="pres">
      <dgm:prSet presAssocID="{250C4829-5A5D-425E-BCF9-23903BA6D6CF}" presName="compNode" presStyleCnt="0"/>
      <dgm:spPr/>
    </dgm:pt>
    <dgm:pt modelId="{8F8F7A28-70BF-4F50-8077-A1945ECACD8F}" type="pres">
      <dgm:prSet presAssocID="{250C4829-5A5D-425E-BCF9-23903BA6D6CF}" presName="iconBgRect" presStyleLbl="bgShp" presStyleIdx="1" presStyleCnt="3"/>
      <dgm:spPr/>
    </dgm:pt>
    <dgm:pt modelId="{1AF69B55-7895-45A8-B044-CCDFE299BF78}" type="pres">
      <dgm:prSet presAssocID="{250C4829-5A5D-425E-BCF9-23903BA6D6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A8AC3429-90BA-4177-B81D-7F416BCDDE23}" type="pres">
      <dgm:prSet presAssocID="{250C4829-5A5D-425E-BCF9-23903BA6D6CF}" presName="spaceRect" presStyleCnt="0"/>
      <dgm:spPr/>
    </dgm:pt>
    <dgm:pt modelId="{4164A7AC-B32E-4A36-BFE7-B507B8BF22C8}" type="pres">
      <dgm:prSet presAssocID="{250C4829-5A5D-425E-BCF9-23903BA6D6CF}" presName="textRect" presStyleLbl="revTx" presStyleIdx="1" presStyleCnt="3">
        <dgm:presLayoutVars>
          <dgm:chMax val="1"/>
          <dgm:chPref val="1"/>
        </dgm:presLayoutVars>
      </dgm:prSet>
      <dgm:spPr/>
    </dgm:pt>
    <dgm:pt modelId="{7403931A-6630-4530-AB2A-53FC51F01D0C}" type="pres">
      <dgm:prSet presAssocID="{1F04B266-D948-46C8-B9BB-313788EC77E6}" presName="sibTrans" presStyleLbl="sibTrans2D1" presStyleIdx="0" presStyleCnt="0"/>
      <dgm:spPr/>
    </dgm:pt>
    <dgm:pt modelId="{694E1AE3-0664-435C-A0EE-5EAE0AB94744}" type="pres">
      <dgm:prSet presAssocID="{67ECE0DF-7E25-434F-A65A-2ED66D0A153D}" presName="compNode" presStyleCnt="0"/>
      <dgm:spPr/>
    </dgm:pt>
    <dgm:pt modelId="{542FE30C-F17E-470D-804B-DF411305C677}" type="pres">
      <dgm:prSet presAssocID="{67ECE0DF-7E25-434F-A65A-2ED66D0A153D}" presName="iconBgRect" presStyleLbl="bgShp" presStyleIdx="2" presStyleCnt="3"/>
      <dgm:spPr/>
    </dgm:pt>
    <dgm:pt modelId="{542288A6-AA23-41F4-8C6A-0866595DF434}" type="pres">
      <dgm:prSet presAssocID="{67ECE0DF-7E25-434F-A65A-2ED66D0A15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4F3F9B8F-48C8-4C3D-B037-E7D2311EE06F}" type="pres">
      <dgm:prSet presAssocID="{67ECE0DF-7E25-434F-A65A-2ED66D0A153D}" presName="spaceRect" presStyleCnt="0"/>
      <dgm:spPr/>
    </dgm:pt>
    <dgm:pt modelId="{9282DEEB-334F-42F3-829A-87C44A258D79}" type="pres">
      <dgm:prSet presAssocID="{67ECE0DF-7E25-434F-A65A-2ED66D0A153D}" presName="textRect" presStyleLbl="revTx" presStyleIdx="2" presStyleCnt="3" custScaleX="131643" custLinFactNeighborX="18255" custLinFactNeighborY="-4242">
        <dgm:presLayoutVars>
          <dgm:chMax val="1"/>
          <dgm:chPref val="1"/>
        </dgm:presLayoutVars>
      </dgm:prSet>
      <dgm:spPr/>
    </dgm:pt>
  </dgm:ptLst>
  <dgm:cxnLst>
    <dgm:cxn modelId="{F9202023-B317-4CED-8EB5-BC9805328EF6}" type="presOf" srcId="{1F04B266-D948-46C8-B9BB-313788EC77E6}" destId="{7403931A-6630-4530-AB2A-53FC51F01D0C}" srcOrd="0" destOrd="0" presId="urn:microsoft.com/office/officeart/2018/2/layout/IconCircleList"/>
    <dgm:cxn modelId="{1149A32A-8E3D-4566-AF1E-F9F07739A82E}" srcId="{A7C18E3C-B288-4439-A716-DE0A60534C1D}" destId="{250C4829-5A5D-425E-BCF9-23903BA6D6CF}" srcOrd="1" destOrd="0" parTransId="{658D2745-9918-40B8-8244-F7224164113F}" sibTransId="{1F04B266-D948-46C8-B9BB-313788EC77E6}"/>
    <dgm:cxn modelId="{F2ED892D-D2C7-4812-8383-AF25DD37454F}" srcId="{A7C18E3C-B288-4439-A716-DE0A60534C1D}" destId="{0B0CF637-6975-4EAA-9FA9-13B2D634438B}" srcOrd="0" destOrd="0" parTransId="{003EF8DC-5295-40F6-888F-F79AB8A7122E}" sibTransId="{B0F2920D-9BE9-4EFC-A4D1-FA8EC8D8F814}"/>
    <dgm:cxn modelId="{9D9ACB33-4B0A-4926-BFC0-87B2E96C0936}" srcId="{A7C18E3C-B288-4439-A716-DE0A60534C1D}" destId="{67ECE0DF-7E25-434F-A65A-2ED66D0A153D}" srcOrd="2" destOrd="0" parTransId="{7BB94F9A-9B56-4B0B-A4E7-F493B685CA5D}" sibTransId="{692E3CC9-D561-44BF-9385-621071D5136C}"/>
    <dgm:cxn modelId="{84AB4141-C724-4297-8005-00D96EB61E28}" type="presOf" srcId="{A7C18E3C-B288-4439-A716-DE0A60534C1D}" destId="{7E7E4539-F425-4CCE-9418-F5C288A3B8BA}" srcOrd="0" destOrd="0" presId="urn:microsoft.com/office/officeart/2018/2/layout/IconCircleList"/>
    <dgm:cxn modelId="{CBF72259-37BD-4E51-9117-649BC197560F}" type="presOf" srcId="{67ECE0DF-7E25-434F-A65A-2ED66D0A153D}" destId="{9282DEEB-334F-42F3-829A-87C44A258D79}" srcOrd="0" destOrd="0" presId="urn:microsoft.com/office/officeart/2018/2/layout/IconCircleList"/>
    <dgm:cxn modelId="{132648A0-B74E-462C-8CCB-F37C83884516}" type="presOf" srcId="{B0F2920D-9BE9-4EFC-A4D1-FA8EC8D8F814}" destId="{46C881B1-FF39-4209-BC33-22B40C084D01}" srcOrd="0" destOrd="0" presId="urn:microsoft.com/office/officeart/2018/2/layout/IconCircleList"/>
    <dgm:cxn modelId="{9411DAC9-489B-4AF6-BA67-1728ACBE0F40}" type="presOf" srcId="{0B0CF637-6975-4EAA-9FA9-13B2D634438B}" destId="{44B9BE03-5886-45A6-A05D-6A9391EC72D7}" srcOrd="0" destOrd="0" presId="urn:microsoft.com/office/officeart/2018/2/layout/IconCircleList"/>
    <dgm:cxn modelId="{512C00E0-16B9-40CE-BDA9-E31202616BBB}" type="presOf" srcId="{250C4829-5A5D-425E-BCF9-23903BA6D6CF}" destId="{4164A7AC-B32E-4A36-BFE7-B507B8BF22C8}" srcOrd="0" destOrd="0" presId="urn:microsoft.com/office/officeart/2018/2/layout/IconCircleList"/>
    <dgm:cxn modelId="{F1F08823-9DB2-4946-97AF-8ECE5D29B1D5}" type="presParOf" srcId="{7E7E4539-F425-4CCE-9418-F5C288A3B8BA}" destId="{EDFB5C8A-3820-4FE3-A890-1B0C3339990C}" srcOrd="0" destOrd="0" presId="urn:microsoft.com/office/officeart/2018/2/layout/IconCircleList"/>
    <dgm:cxn modelId="{9EFAE805-8A17-41D1-B9DB-21347539279D}" type="presParOf" srcId="{EDFB5C8A-3820-4FE3-A890-1B0C3339990C}" destId="{E422CEC7-A1EB-4749-8BB9-867A5B27CAF2}" srcOrd="0" destOrd="0" presId="urn:microsoft.com/office/officeart/2018/2/layout/IconCircleList"/>
    <dgm:cxn modelId="{2631950E-7FC5-42F5-9ACD-16DD3279890A}" type="presParOf" srcId="{E422CEC7-A1EB-4749-8BB9-867A5B27CAF2}" destId="{609D4437-A201-418F-8B4A-B0F9165338E8}" srcOrd="0" destOrd="0" presId="urn:microsoft.com/office/officeart/2018/2/layout/IconCircleList"/>
    <dgm:cxn modelId="{525A7BAB-90A4-49B6-8151-70B3C4B7A4AB}" type="presParOf" srcId="{E422CEC7-A1EB-4749-8BB9-867A5B27CAF2}" destId="{B3778361-3157-4A4C-9974-DFC9FE0DDC94}" srcOrd="1" destOrd="0" presId="urn:microsoft.com/office/officeart/2018/2/layout/IconCircleList"/>
    <dgm:cxn modelId="{0B1057EB-92A4-41ED-A84B-B2DBE62DD533}" type="presParOf" srcId="{E422CEC7-A1EB-4749-8BB9-867A5B27CAF2}" destId="{9ED00AF9-F5FC-4D2A-A815-F50B0D816ED7}" srcOrd="2" destOrd="0" presId="urn:microsoft.com/office/officeart/2018/2/layout/IconCircleList"/>
    <dgm:cxn modelId="{BAFF1EC2-845A-4221-873C-6F01BECDB349}" type="presParOf" srcId="{E422CEC7-A1EB-4749-8BB9-867A5B27CAF2}" destId="{44B9BE03-5886-45A6-A05D-6A9391EC72D7}" srcOrd="3" destOrd="0" presId="urn:microsoft.com/office/officeart/2018/2/layout/IconCircleList"/>
    <dgm:cxn modelId="{C1FBA2D4-40EA-4043-9563-305852195580}" type="presParOf" srcId="{EDFB5C8A-3820-4FE3-A890-1B0C3339990C}" destId="{46C881B1-FF39-4209-BC33-22B40C084D01}" srcOrd="1" destOrd="0" presId="urn:microsoft.com/office/officeart/2018/2/layout/IconCircleList"/>
    <dgm:cxn modelId="{F87DE2E4-8B27-4214-A464-3C3A608D3CBB}" type="presParOf" srcId="{EDFB5C8A-3820-4FE3-A890-1B0C3339990C}" destId="{27D9ACA6-59EC-4D06-9378-591111A157C1}" srcOrd="2" destOrd="0" presId="urn:microsoft.com/office/officeart/2018/2/layout/IconCircleList"/>
    <dgm:cxn modelId="{33F71E52-28E5-41B9-BA60-D11D0D87AFD9}" type="presParOf" srcId="{27D9ACA6-59EC-4D06-9378-591111A157C1}" destId="{8F8F7A28-70BF-4F50-8077-A1945ECACD8F}" srcOrd="0" destOrd="0" presId="urn:microsoft.com/office/officeart/2018/2/layout/IconCircleList"/>
    <dgm:cxn modelId="{327EFD02-8A1E-44A9-89E8-608BC2606A55}" type="presParOf" srcId="{27D9ACA6-59EC-4D06-9378-591111A157C1}" destId="{1AF69B55-7895-45A8-B044-CCDFE299BF78}" srcOrd="1" destOrd="0" presId="urn:microsoft.com/office/officeart/2018/2/layout/IconCircleList"/>
    <dgm:cxn modelId="{6A4A5021-A076-4D18-9245-CE5059D8B886}" type="presParOf" srcId="{27D9ACA6-59EC-4D06-9378-591111A157C1}" destId="{A8AC3429-90BA-4177-B81D-7F416BCDDE23}" srcOrd="2" destOrd="0" presId="urn:microsoft.com/office/officeart/2018/2/layout/IconCircleList"/>
    <dgm:cxn modelId="{AAB5DAD4-ECD5-4DE8-9341-124B32C3D569}" type="presParOf" srcId="{27D9ACA6-59EC-4D06-9378-591111A157C1}" destId="{4164A7AC-B32E-4A36-BFE7-B507B8BF22C8}" srcOrd="3" destOrd="0" presId="urn:microsoft.com/office/officeart/2018/2/layout/IconCircleList"/>
    <dgm:cxn modelId="{61583305-7BE5-4A0F-BE42-FACD4BE70A5B}" type="presParOf" srcId="{EDFB5C8A-3820-4FE3-A890-1B0C3339990C}" destId="{7403931A-6630-4530-AB2A-53FC51F01D0C}" srcOrd="3" destOrd="0" presId="urn:microsoft.com/office/officeart/2018/2/layout/IconCircleList"/>
    <dgm:cxn modelId="{BDCD78EF-2B7F-4EB3-9283-A8BFA361D396}" type="presParOf" srcId="{EDFB5C8A-3820-4FE3-A890-1B0C3339990C}" destId="{694E1AE3-0664-435C-A0EE-5EAE0AB94744}" srcOrd="4" destOrd="0" presId="urn:microsoft.com/office/officeart/2018/2/layout/IconCircleList"/>
    <dgm:cxn modelId="{79B3F78C-E575-4724-AE18-177B7652E1FB}" type="presParOf" srcId="{694E1AE3-0664-435C-A0EE-5EAE0AB94744}" destId="{542FE30C-F17E-470D-804B-DF411305C677}" srcOrd="0" destOrd="0" presId="urn:microsoft.com/office/officeart/2018/2/layout/IconCircleList"/>
    <dgm:cxn modelId="{DFD14A34-9CDA-4788-AD9A-5A69851981DD}" type="presParOf" srcId="{694E1AE3-0664-435C-A0EE-5EAE0AB94744}" destId="{542288A6-AA23-41F4-8C6A-0866595DF434}" srcOrd="1" destOrd="0" presId="urn:microsoft.com/office/officeart/2018/2/layout/IconCircleList"/>
    <dgm:cxn modelId="{1AD1E9C7-2341-4F3D-8FC4-FF6FA33A24F2}" type="presParOf" srcId="{694E1AE3-0664-435C-A0EE-5EAE0AB94744}" destId="{4F3F9B8F-48C8-4C3D-B037-E7D2311EE06F}" srcOrd="2" destOrd="0" presId="urn:microsoft.com/office/officeart/2018/2/layout/IconCircleList"/>
    <dgm:cxn modelId="{A150F86D-2777-4960-BB19-3D34A9F0EF78}" type="presParOf" srcId="{694E1AE3-0664-435C-A0EE-5EAE0AB94744}" destId="{9282DEEB-334F-42F3-829A-87C44A258D79}"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5C5E1-5DD2-4ED8-AA4F-941BD9A7123D}">
      <dsp:nvSpPr>
        <dsp:cNvPr id="0" name=""/>
        <dsp:cNvSpPr/>
      </dsp:nvSpPr>
      <dsp:spPr>
        <a:xfrm>
          <a:off x="664797" y="1498"/>
          <a:ext cx="1010074" cy="101007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0B2DE1-E707-473B-9C76-6EE095117888}">
      <dsp:nvSpPr>
        <dsp:cNvPr id="0" name=""/>
        <dsp:cNvSpPr/>
      </dsp:nvSpPr>
      <dsp:spPr>
        <a:xfrm>
          <a:off x="880058" y="216760"/>
          <a:ext cx="579550" cy="579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A365B4-EC31-4C60-B908-987354AE130C}">
      <dsp:nvSpPr>
        <dsp:cNvPr id="0" name=""/>
        <dsp:cNvSpPr/>
      </dsp:nvSpPr>
      <dsp:spPr>
        <a:xfrm>
          <a:off x="341904" y="1326186"/>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5 things you see</a:t>
          </a:r>
        </a:p>
      </dsp:txBody>
      <dsp:txXfrm>
        <a:off x="341904" y="1326186"/>
        <a:ext cx="1655859" cy="662343"/>
      </dsp:txXfrm>
    </dsp:sp>
    <dsp:sp modelId="{4C1418CE-9A58-4D19-AD2A-02AF65B2F7F7}">
      <dsp:nvSpPr>
        <dsp:cNvPr id="0" name=""/>
        <dsp:cNvSpPr/>
      </dsp:nvSpPr>
      <dsp:spPr>
        <a:xfrm>
          <a:off x="2610431" y="1498"/>
          <a:ext cx="1010074" cy="101007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F92688-40A7-4002-B1BC-3475F0D1792A}">
      <dsp:nvSpPr>
        <dsp:cNvPr id="0" name=""/>
        <dsp:cNvSpPr/>
      </dsp:nvSpPr>
      <dsp:spPr>
        <a:xfrm>
          <a:off x="2825693" y="216760"/>
          <a:ext cx="579550" cy="579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D1EFD8-AB38-437E-BE93-57D795DAFFFF}">
      <dsp:nvSpPr>
        <dsp:cNvPr id="0" name=""/>
        <dsp:cNvSpPr/>
      </dsp:nvSpPr>
      <dsp:spPr>
        <a:xfrm>
          <a:off x="2287539" y="1326186"/>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4 things you hear</a:t>
          </a:r>
        </a:p>
      </dsp:txBody>
      <dsp:txXfrm>
        <a:off x="2287539" y="1326186"/>
        <a:ext cx="1655859" cy="662343"/>
      </dsp:txXfrm>
    </dsp:sp>
    <dsp:sp modelId="{B8D29F0B-F457-4A1C-AA95-9FB26E855E42}">
      <dsp:nvSpPr>
        <dsp:cNvPr id="0" name=""/>
        <dsp:cNvSpPr/>
      </dsp:nvSpPr>
      <dsp:spPr>
        <a:xfrm>
          <a:off x="4556066" y="1498"/>
          <a:ext cx="1010074" cy="101007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97991-2785-4B13-A208-1970CC09D175}">
      <dsp:nvSpPr>
        <dsp:cNvPr id="0" name=""/>
        <dsp:cNvSpPr/>
      </dsp:nvSpPr>
      <dsp:spPr>
        <a:xfrm>
          <a:off x="4771328" y="216760"/>
          <a:ext cx="579550" cy="5795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0E9F9C-21A1-42BC-930F-C42DCC07FACA}">
      <dsp:nvSpPr>
        <dsp:cNvPr id="0" name=""/>
        <dsp:cNvSpPr/>
      </dsp:nvSpPr>
      <dsp:spPr>
        <a:xfrm>
          <a:off x="4233174" y="1326186"/>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3 things you smell</a:t>
          </a:r>
        </a:p>
      </dsp:txBody>
      <dsp:txXfrm>
        <a:off x="4233174" y="1326186"/>
        <a:ext cx="1655859" cy="662343"/>
      </dsp:txXfrm>
    </dsp:sp>
    <dsp:sp modelId="{3868AD4D-B74B-41E0-A8B5-9182DC84E69F}">
      <dsp:nvSpPr>
        <dsp:cNvPr id="0" name=""/>
        <dsp:cNvSpPr/>
      </dsp:nvSpPr>
      <dsp:spPr>
        <a:xfrm>
          <a:off x="1637614" y="2402494"/>
          <a:ext cx="1010074" cy="101007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6559C-83E5-4F50-AF2E-070080DD7E80}">
      <dsp:nvSpPr>
        <dsp:cNvPr id="0" name=""/>
        <dsp:cNvSpPr/>
      </dsp:nvSpPr>
      <dsp:spPr>
        <a:xfrm>
          <a:off x="1852876" y="2617756"/>
          <a:ext cx="579550" cy="5795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F9EA2E-1D91-4879-965F-153CC15C8D59}">
      <dsp:nvSpPr>
        <dsp:cNvPr id="0" name=""/>
        <dsp:cNvSpPr/>
      </dsp:nvSpPr>
      <dsp:spPr>
        <a:xfrm>
          <a:off x="1314721" y="3727182"/>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2 things you can touch</a:t>
          </a:r>
        </a:p>
      </dsp:txBody>
      <dsp:txXfrm>
        <a:off x="1314721" y="3727182"/>
        <a:ext cx="1655859" cy="662343"/>
      </dsp:txXfrm>
    </dsp:sp>
    <dsp:sp modelId="{2D569591-B36E-4642-9614-2042D7F8E2A5}">
      <dsp:nvSpPr>
        <dsp:cNvPr id="0" name=""/>
        <dsp:cNvSpPr/>
      </dsp:nvSpPr>
      <dsp:spPr>
        <a:xfrm>
          <a:off x="3583249" y="2402494"/>
          <a:ext cx="1010074" cy="1010074"/>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F7FD1-1F2E-4341-91AF-686DBE26F45E}">
      <dsp:nvSpPr>
        <dsp:cNvPr id="0" name=""/>
        <dsp:cNvSpPr/>
      </dsp:nvSpPr>
      <dsp:spPr>
        <a:xfrm>
          <a:off x="3798510" y="2617756"/>
          <a:ext cx="579550" cy="5795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0C0B44-1B75-4DC2-B7F4-BA3B55C8E0C5}">
      <dsp:nvSpPr>
        <dsp:cNvPr id="0" name=""/>
        <dsp:cNvSpPr/>
      </dsp:nvSpPr>
      <dsp:spPr>
        <a:xfrm>
          <a:off x="3260356" y="3727182"/>
          <a:ext cx="1655859" cy="66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1 thing you taste</a:t>
          </a:r>
        </a:p>
      </dsp:txBody>
      <dsp:txXfrm>
        <a:off x="3260356" y="3727182"/>
        <a:ext cx="1655859" cy="662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53CD7-76F5-4978-BF7B-8BD5329DEF8F}">
      <dsp:nvSpPr>
        <dsp:cNvPr id="0" name=""/>
        <dsp:cNvSpPr/>
      </dsp:nvSpPr>
      <dsp:spPr>
        <a:xfrm>
          <a:off x="0" y="2177"/>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35E6F-4C1F-49AF-9294-0895173B9006}">
      <dsp:nvSpPr>
        <dsp:cNvPr id="0" name=""/>
        <dsp:cNvSpPr/>
      </dsp:nvSpPr>
      <dsp:spPr>
        <a:xfrm>
          <a:off x="333853" y="250498"/>
          <a:ext cx="607006" cy="60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B13ECF8-DE59-42A4-B6A9-4349C8BA50D7}">
      <dsp:nvSpPr>
        <dsp:cNvPr id="0" name=""/>
        <dsp:cNvSpPr/>
      </dsp:nvSpPr>
      <dsp:spPr>
        <a:xfrm>
          <a:off x="1274714" y="2177"/>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889000">
            <a:lnSpc>
              <a:spcPct val="90000"/>
            </a:lnSpc>
            <a:spcBef>
              <a:spcPct val="0"/>
            </a:spcBef>
            <a:spcAft>
              <a:spcPct val="35000"/>
            </a:spcAft>
            <a:buNone/>
          </a:pPr>
          <a:r>
            <a:rPr lang="en-US" sz="2000" kern="1200" dirty="0"/>
            <a:t>Talk about how you are feeling with the people you trust at home.</a:t>
          </a:r>
        </a:p>
      </dsp:txBody>
      <dsp:txXfrm>
        <a:off x="1274714" y="2177"/>
        <a:ext cx="5116560" cy="1103648"/>
      </dsp:txXfrm>
    </dsp:sp>
    <dsp:sp modelId="{4CC61062-41D5-4C6A-ABDB-352E5EB56C58}">
      <dsp:nvSpPr>
        <dsp:cNvPr id="0" name=""/>
        <dsp:cNvSpPr/>
      </dsp:nvSpPr>
      <dsp:spPr>
        <a:xfrm>
          <a:off x="0" y="1381738"/>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45B79-AE5F-42AA-8DA2-528C0FDF93BA}">
      <dsp:nvSpPr>
        <dsp:cNvPr id="0" name=""/>
        <dsp:cNvSpPr/>
      </dsp:nvSpPr>
      <dsp:spPr>
        <a:xfrm>
          <a:off x="333853" y="1630059"/>
          <a:ext cx="607006" cy="60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5B18C9-3AC7-4D4E-A0CF-3ED96F91C1C4}">
      <dsp:nvSpPr>
        <dsp:cNvPr id="0" name=""/>
        <dsp:cNvSpPr/>
      </dsp:nvSpPr>
      <dsp:spPr>
        <a:xfrm>
          <a:off x="1274714" y="1381738"/>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889000">
            <a:lnSpc>
              <a:spcPct val="90000"/>
            </a:lnSpc>
            <a:spcBef>
              <a:spcPct val="0"/>
            </a:spcBef>
            <a:spcAft>
              <a:spcPct val="35000"/>
            </a:spcAft>
            <a:buNone/>
          </a:pPr>
          <a:r>
            <a:rPr lang="en-US" sz="2000" kern="1200" dirty="0"/>
            <a:t>If you have questions, ask the people you trust to help you understand</a:t>
          </a:r>
        </a:p>
      </dsp:txBody>
      <dsp:txXfrm>
        <a:off x="1274714" y="1381738"/>
        <a:ext cx="5116560" cy="1103648"/>
      </dsp:txXfrm>
    </dsp:sp>
    <dsp:sp modelId="{ED03FAB2-9BF0-4487-81E1-0519BFD371FD}">
      <dsp:nvSpPr>
        <dsp:cNvPr id="0" name=""/>
        <dsp:cNvSpPr/>
      </dsp:nvSpPr>
      <dsp:spPr>
        <a:xfrm>
          <a:off x="0" y="2761299"/>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019E5-1675-4E9F-A885-4D4ED76695A7}">
      <dsp:nvSpPr>
        <dsp:cNvPr id="0" name=""/>
        <dsp:cNvSpPr/>
      </dsp:nvSpPr>
      <dsp:spPr>
        <a:xfrm>
          <a:off x="333853" y="3009620"/>
          <a:ext cx="607006" cy="6070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82DA4A-24A8-456D-B4DA-2A45CEEC77D4}">
      <dsp:nvSpPr>
        <dsp:cNvPr id="0" name=""/>
        <dsp:cNvSpPr/>
      </dsp:nvSpPr>
      <dsp:spPr>
        <a:xfrm>
          <a:off x="1274714" y="2761299"/>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889000">
            <a:lnSpc>
              <a:spcPct val="90000"/>
            </a:lnSpc>
            <a:spcBef>
              <a:spcPct val="0"/>
            </a:spcBef>
            <a:spcAft>
              <a:spcPct val="35000"/>
            </a:spcAft>
            <a:buNone/>
          </a:pPr>
          <a:r>
            <a:rPr lang="en-US" sz="2000" kern="1200" dirty="0"/>
            <a:t>Keep in touch/call friends, even if you’re not seeing them at school everyday</a:t>
          </a:r>
        </a:p>
      </dsp:txBody>
      <dsp:txXfrm>
        <a:off x="1274714" y="2761299"/>
        <a:ext cx="5116560" cy="1103648"/>
      </dsp:txXfrm>
    </dsp:sp>
    <dsp:sp modelId="{277973B0-F412-4486-B434-A33B9BBE843A}">
      <dsp:nvSpPr>
        <dsp:cNvPr id="0" name=""/>
        <dsp:cNvSpPr/>
      </dsp:nvSpPr>
      <dsp:spPr>
        <a:xfrm>
          <a:off x="0" y="4140860"/>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35D0A9-F470-4CF1-AAEE-BC9E6E98408E}">
      <dsp:nvSpPr>
        <dsp:cNvPr id="0" name=""/>
        <dsp:cNvSpPr/>
      </dsp:nvSpPr>
      <dsp:spPr>
        <a:xfrm>
          <a:off x="333853" y="4389181"/>
          <a:ext cx="607006" cy="607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1F8405-F16B-49E2-9B2F-4CC3C6182222}">
      <dsp:nvSpPr>
        <dsp:cNvPr id="0" name=""/>
        <dsp:cNvSpPr/>
      </dsp:nvSpPr>
      <dsp:spPr>
        <a:xfrm>
          <a:off x="1274714" y="4140860"/>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889000">
            <a:lnSpc>
              <a:spcPct val="90000"/>
            </a:lnSpc>
            <a:spcBef>
              <a:spcPct val="0"/>
            </a:spcBef>
            <a:spcAft>
              <a:spcPct val="35000"/>
            </a:spcAft>
            <a:buNone/>
          </a:pPr>
          <a:r>
            <a:rPr lang="en-US" sz="2000" kern="1200" dirty="0"/>
            <a:t>Video chat or call loved ones who don’t live near you.</a:t>
          </a:r>
        </a:p>
      </dsp:txBody>
      <dsp:txXfrm>
        <a:off x="1274714" y="4140860"/>
        <a:ext cx="5116560" cy="1103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2B8E-05A0-2D41-A1A2-F77A076864F9}">
      <dsp:nvSpPr>
        <dsp:cNvPr id="0" name=""/>
        <dsp:cNvSpPr/>
      </dsp:nvSpPr>
      <dsp:spPr>
        <a:xfrm>
          <a:off x="0" y="1377343"/>
          <a:ext cx="5578475" cy="330817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Set a goal about how much you will read each day, how long you’ll practice your free throws,  how many acts of kindness you can do each day for your family members, or something else that’s important to you. </a:t>
          </a:r>
        </a:p>
      </dsp:txBody>
      <dsp:txXfrm>
        <a:off x="0" y="1377343"/>
        <a:ext cx="5578475" cy="3308178"/>
      </dsp:txXfrm>
    </dsp:sp>
    <dsp:sp modelId="{C30C96A7-961B-B84E-B7FC-57CD21D7CD64}">
      <dsp:nvSpPr>
        <dsp:cNvPr id="0" name=""/>
        <dsp:cNvSpPr/>
      </dsp:nvSpPr>
      <dsp:spPr>
        <a:xfrm rot="10800000">
          <a:off x="0" y="777"/>
          <a:ext cx="5578475" cy="1390124"/>
        </a:xfrm>
        <a:prstGeom prst="upArrowCallou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Keep your focus on real things you can do! </a:t>
          </a:r>
        </a:p>
      </dsp:txBody>
      <dsp:txXfrm rot="10800000">
        <a:off x="0" y="777"/>
        <a:ext cx="5578475" cy="903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A079F-ADA1-4C95-AA62-77B42B333CE2}">
      <dsp:nvSpPr>
        <dsp:cNvPr id="0" name=""/>
        <dsp:cNvSpPr/>
      </dsp:nvSpPr>
      <dsp:spPr>
        <a:xfrm>
          <a:off x="1499986" y="388543"/>
          <a:ext cx="939129" cy="9391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45360E-E472-4367-AA72-85A7AF1EAC2F}">
      <dsp:nvSpPr>
        <dsp:cNvPr id="0" name=""/>
        <dsp:cNvSpPr/>
      </dsp:nvSpPr>
      <dsp:spPr>
        <a:xfrm>
          <a:off x="926074" y="1642474"/>
          <a:ext cx="208695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Shift your focus away from the worries and do something fun!</a:t>
          </a:r>
        </a:p>
      </dsp:txBody>
      <dsp:txXfrm>
        <a:off x="926074" y="1642474"/>
        <a:ext cx="2086954" cy="720000"/>
      </dsp:txXfrm>
    </dsp:sp>
    <dsp:sp modelId="{43672921-B22B-4C42-9EA4-F192484EE384}">
      <dsp:nvSpPr>
        <dsp:cNvPr id="0" name=""/>
        <dsp:cNvSpPr/>
      </dsp:nvSpPr>
      <dsp:spPr>
        <a:xfrm>
          <a:off x="3952158" y="388543"/>
          <a:ext cx="939129" cy="9391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28849C-1E05-4228-9F40-2A0B5B3182A8}">
      <dsp:nvSpPr>
        <dsp:cNvPr id="0" name=""/>
        <dsp:cNvSpPr/>
      </dsp:nvSpPr>
      <dsp:spPr>
        <a:xfrm>
          <a:off x="3378246" y="1642474"/>
          <a:ext cx="208695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Play a board game with your family.</a:t>
          </a:r>
        </a:p>
      </dsp:txBody>
      <dsp:txXfrm>
        <a:off x="3378246" y="1642474"/>
        <a:ext cx="2086954" cy="720000"/>
      </dsp:txXfrm>
    </dsp:sp>
    <dsp:sp modelId="{FECD1FA2-CF89-40C8-9CCF-51448B78EAB9}">
      <dsp:nvSpPr>
        <dsp:cNvPr id="0" name=""/>
        <dsp:cNvSpPr/>
      </dsp:nvSpPr>
      <dsp:spPr>
        <a:xfrm>
          <a:off x="1499986" y="2884212"/>
          <a:ext cx="939129" cy="9391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568BB4-866C-4CEA-A881-E079E805AE54}">
      <dsp:nvSpPr>
        <dsp:cNvPr id="0" name=""/>
        <dsp:cNvSpPr/>
      </dsp:nvSpPr>
      <dsp:spPr>
        <a:xfrm>
          <a:off x="926074" y="4138143"/>
          <a:ext cx="208695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Have a dance party.</a:t>
          </a:r>
        </a:p>
      </dsp:txBody>
      <dsp:txXfrm>
        <a:off x="926074" y="4138143"/>
        <a:ext cx="2086954" cy="720000"/>
      </dsp:txXfrm>
    </dsp:sp>
    <dsp:sp modelId="{C4282657-5BDA-4834-840D-2B6A2CDEA589}">
      <dsp:nvSpPr>
        <dsp:cNvPr id="0" name=""/>
        <dsp:cNvSpPr/>
      </dsp:nvSpPr>
      <dsp:spPr>
        <a:xfrm>
          <a:off x="3952158" y="2884212"/>
          <a:ext cx="939129" cy="9391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3C6505-6DFA-4273-826C-66F312550A92}">
      <dsp:nvSpPr>
        <dsp:cNvPr id="0" name=""/>
        <dsp:cNvSpPr/>
      </dsp:nvSpPr>
      <dsp:spPr>
        <a:xfrm>
          <a:off x="3378246" y="4138143"/>
          <a:ext cx="208695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Paint, draw, write, create!</a:t>
          </a:r>
        </a:p>
      </dsp:txBody>
      <dsp:txXfrm>
        <a:off x="3378246" y="4138143"/>
        <a:ext cx="2086954"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59BD1-F30C-41D3-A797-800637E72214}">
      <dsp:nvSpPr>
        <dsp:cNvPr id="0" name=""/>
        <dsp:cNvSpPr/>
      </dsp:nvSpPr>
      <dsp:spPr>
        <a:xfrm>
          <a:off x="0" y="640"/>
          <a:ext cx="6391275"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11A3D7-7F0E-4BB7-B8AA-BD24F49FB464}">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DC82EB-C045-4932-A89F-B77B17BF055B}">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dirty="0"/>
            <a:t>Having trouble letting go of the worries or feelings? Try these strategies:</a:t>
          </a:r>
        </a:p>
      </dsp:txBody>
      <dsp:txXfrm>
        <a:off x="1730984" y="640"/>
        <a:ext cx="4660290" cy="1498687"/>
      </dsp:txXfrm>
    </dsp:sp>
    <dsp:sp modelId="{02AA23E9-0229-4C09-9202-6F55B143E498}">
      <dsp:nvSpPr>
        <dsp:cNvPr id="0" name=""/>
        <dsp:cNvSpPr/>
      </dsp:nvSpPr>
      <dsp:spPr>
        <a:xfrm>
          <a:off x="0" y="1873999"/>
          <a:ext cx="6391275"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5D5B3-8857-4EBF-8931-223A261795A8}">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AF4EA7-63E0-4766-A65E-6F85CB5420DC}">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dirty="0"/>
            <a:t>Set a 3-minute timer. During those 3 minutes, think about the worries all you want. When the timer goes off, worry time is over. Get up, move to a new space, and engage in something else!</a:t>
          </a:r>
        </a:p>
      </dsp:txBody>
      <dsp:txXfrm>
        <a:off x="1730984" y="1873999"/>
        <a:ext cx="4660290" cy="1498687"/>
      </dsp:txXfrm>
    </dsp:sp>
    <dsp:sp modelId="{41EDBB3A-8CE9-41E1-80E2-D20DE2193B42}">
      <dsp:nvSpPr>
        <dsp:cNvPr id="0" name=""/>
        <dsp:cNvSpPr/>
      </dsp:nvSpPr>
      <dsp:spPr>
        <a:xfrm>
          <a:off x="0" y="3747359"/>
          <a:ext cx="6391275"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9384B-EB35-4444-8AD3-015B43CD3E71}">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F78F49-EE4F-4AF3-B82A-ED7BF0F3A1D1}">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kern="1200" dirty="0"/>
            <a:t>Write your worries on a piece of paper. Tear or wad it up and toss it in the trash can.</a:t>
          </a:r>
        </a:p>
      </dsp:txBody>
      <dsp:txXfrm>
        <a:off x="1730984" y="3747359"/>
        <a:ext cx="4660290" cy="14986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D4437-A201-418F-8B4A-B0F9165338E8}">
      <dsp:nvSpPr>
        <dsp:cNvPr id="0" name=""/>
        <dsp:cNvSpPr/>
      </dsp:nvSpPr>
      <dsp:spPr>
        <a:xfrm>
          <a:off x="345759" y="1299460"/>
          <a:ext cx="823762" cy="8237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78361-3157-4A4C-9974-DFC9FE0DDC94}">
      <dsp:nvSpPr>
        <dsp:cNvPr id="0" name=""/>
        <dsp:cNvSpPr/>
      </dsp:nvSpPr>
      <dsp:spPr>
        <a:xfrm>
          <a:off x="518749" y="1472450"/>
          <a:ext cx="477781" cy="4777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B9BE03-5886-45A6-A05D-6A9391EC72D7}">
      <dsp:nvSpPr>
        <dsp:cNvPr id="0" name=""/>
        <dsp:cNvSpPr/>
      </dsp:nvSpPr>
      <dsp:spPr>
        <a:xfrm>
          <a:off x="1346041" y="1299460"/>
          <a:ext cx="1941724" cy="82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dirty="0"/>
            <a:t>I encourage you to take control of your emotions by using some of the coping skills and activities we have learned thus far. </a:t>
          </a:r>
        </a:p>
        <a:p>
          <a:pPr marL="0" lvl="0" indent="0" algn="l" defTabSz="622300">
            <a:lnSpc>
              <a:spcPct val="90000"/>
            </a:lnSpc>
            <a:spcBef>
              <a:spcPct val="0"/>
            </a:spcBef>
            <a:spcAft>
              <a:spcPct val="35000"/>
            </a:spcAft>
            <a:buNone/>
          </a:pPr>
          <a:r>
            <a:rPr lang="en-US" sz="1400" b="1" kern="1200" dirty="0"/>
            <a:t>And don’t forget to talk to someone you trust about how you’re feeling. </a:t>
          </a:r>
        </a:p>
      </dsp:txBody>
      <dsp:txXfrm>
        <a:off x="1346041" y="1299460"/>
        <a:ext cx="1941724" cy="823762"/>
      </dsp:txXfrm>
    </dsp:sp>
    <dsp:sp modelId="{8F8F7A28-70BF-4F50-8077-A1945ECACD8F}">
      <dsp:nvSpPr>
        <dsp:cNvPr id="0" name=""/>
        <dsp:cNvSpPr/>
      </dsp:nvSpPr>
      <dsp:spPr>
        <a:xfrm>
          <a:off x="3626097" y="1299460"/>
          <a:ext cx="823762" cy="8237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69B55-7895-45A8-B044-CCDFE299BF78}">
      <dsp:nvSpPr>
        <dsp:cNvPr id="0" name=""/>
        <dsp:cNvSpPr/>
      </dsp:nvSpPr>
      <dsp:spPr>
        <a:xfrm>
          <a:off x="3799087" y="1472450"/>
          <a:ext cx="477781" cy="4777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64A7AC-B32E-4A36-BFE7-B507B8BF22C8}">
      <dsp:nvSpPr>
        <dsp:cNvPr id="0" name=""/>
        <dsp:cNvSpPr/>
      </dsp:nvSpPr>
      <dsp:spPr>
        <a:xfrm>
          <a:off x="4626379" y="1299460"/>
          <a:ext cx="1941724" cy="82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dirty="0"/>
            <a:t>You can reach out to me by email if you need anything:</a:t>
          </a:r>
        </a:p>
      </dsp:txBody>
      <dsp:txXfrm>
        <a:off x="4626379" y="1299460"/>
        <a:ext cx="1941724" cy="823762"/>
      </dsp:txXfrm>
    </dsp:sp>
    <dsp:sp modelId="{542FE30C-F17E-470D-804B-DF411305C677}">
      <dsp:nvSpPr>
        <dsp:cNvPr id="0" name=""/>
        <dsp:cNvSpPr/>
      </dsp:nvSpPr>
      <dsp:spPr>
        <a:xfrm>
          <a:off x="6906435" y="1299460"/>
          <a:ext cx="823762" cy="8237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288A6-AA23-41F4-8C6A-0866595DF434}">
      <dsp:nvSpPr>
        <dsp:cNvPr id="0" name=""/>
        <dsp:cNvSpPr/>
      </dsp:nvSpPr>
      <dsp:spPr>
        <a:xfrm>
          <a:off x="7079425" y="1472450"/>
          <a:ext cx="477781" cy="4777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82DEEB-334F-42F3-829A-87C44A258D79}">
      <dsp:nvSpPr>
        <dsp:cNvPr id="0" name=""/>
        <dsp:cNvSpPr/>
      </dsp:nvSpPr>
      <dsp:spPr>
        <a:xfrm>
          <a:off x="7945267" y="1264516"/>
          <a:ext cx="2556144" cy="82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dirty="0" err="1"/>
            <a:t>psurubaru@northernyork.org</a:t>
          </a:r>
          <a:endParaRPr lang="en-US" sz="1400" b="1" kern="1200" dirty="0"/>
        </a:p>
      </dsp:txBody>
      <dsp:txXfrm>
        <a:off x="7945267" y="1264516"/>
        <a:ext cx="2556144" cy="82376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a:pPr/>
              <a:t>3/17/20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a:t>3/17/20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a:t>3/17/20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a:t>3/17/20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a:t>3/17/20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a:t>3/17/20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a:t>3/17/20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a:t>3/17/20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a:t>3/17/20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a:t>3/17/20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a:t>3/17/20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a:t>3/17/20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tiff"/><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tiff"/><Relationship Id="rId5" Type="http://schemas.openxmlformats.org/officeDocument/2006/relationships/hyperlink" Target="https://youtu.be/cDKyRpW-Yuc" TargetMode="Externa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5B04-DE56-B447-B77A-C2B65B0F2F85}"/>
              </a:ext>
            </a:extLst>
          </p:cNvPr>
          <p:cNvSpPr>
            <a:spLocks noGrp="1"/>
          </p:cNvSpPr>
          <p:nvPr>
            <p:ph type="ctrTitle"/>
          </p:nvPr>
        </p:nvSpPr>
        <p:spPr>
          <a:xfrm>
            <a:off x="1974762" y="1533636"/>
            <a:ext cx="8825658" cy="2667000"/>
          </a:xfrm>
        </p:spPr>
        <p:txBody>
          <a:bodyPr/>
          <a:lstStyle/>
          <a:p>
            <a:pPr algn="ctr"/>
            <a:r>
              <a:rPr lang="en-US" dirty="0"/>
              <a:t>Take Control with Coping Skills</a:t>
            </a:r>
          </a:p>
        </p:txBody>
      </p:sp>
      <p:sp>
        <p:nvSpPr>
          <p:cNvPr id="3" name="Subtitle 2">
            <a:extLst>
              <a:ext uri="{FF2B5EF4-FFF2-40B4-BE49-F238E27FC236}">
                <a16:creationId xmlns:a16="http://schemas.microsoft.com/office/drawing/2014/main" id="{34C2258D-F995-CE45-AAC7-A5D0315F6ABF}"/>
              </a:ext>
            </a:extLst>
          </p:cNvPr>
          <p:cNvSpPr>
            <a:spLocks noGrp="1"/>
          </p:cNvSpPr>
          <p:nvPr>
            <p:ph type="subTitle" idx="1"/>
          </p:nvPr>
        </p:nvSpPr>
        <p:spPr>
          <a:xfrm>
            <a:off x="1974762" y="4619724"/>
            <a:ext cx="8825658" cy="861420"/>
          </a:xfrm>
        </p:spPr>
        <p:txBody>
          <a:bodyPr>
            <a:normAutofit fontScale="77500" lnSpcReduction="20000"/>
          </a:bodyPr>
          <a:lstStyle/>
          <a:p>
            <a:pPr algn="ctr"/>
            <a:r>
              <a:rPr lang="en-US" b="1" dirty="0"/>
              <a:t>a continuation of what we have been learning in guidance class</a:t>
            </a:r>
          </a:p>
          <a:p>
            <a:pPr algn="ctr"/>
            <a:r>
              <a:rPr lang="en-US" b="1" dirty="0"/>
              <a:t>Grades 4</a:t>
            </a:r>
            <a:r>
              <a:rPr lang="en-US" b="1" baseline="30000" dirty="0"/>
              <a:t>th</a:t>
            </a:r>
            <a:r>
              <a:rPr lang="en-US" b="1" dirty="0"/>
              <a:t> &amp; 5</a:t>
            </a:r>
            <a:r>
              <a:rPr lang="en-US" b="1" baseline="30000" dirty="0"/>
              <a:t>th</a:t>
            </a:r>
            <a:endParaRPr lang="en-US" b="1" dirty="0"/>
          </a:p>
          <a:p>
            <a:pPr algn="ctr"/>
            <a:r>
              <a:rPr lang="en-US" b="1" dirty="0">
                <a:solidFill>
                  <a:schemeClr val="bg1"/>
                </a:solidFill>
              </a:rPr>
              <a:t>Mrs. </a:t>
            </a:r>
            <a:r>
              <a:rPr lang="en-US" b="1" dirty="0" err="1">
                <a:solidFill>
                  <a:schemeClr val="bg1"/>
                </a:solidFill>
              </a:rPr>
              <a:t>Surubaru</a:t>
            </a:r>
            <a:r>
              <a:rPr lang="en-US" b="1" dirty="0">
                <a:solidFill>
                  <a:schemeClr val="bg1"/>
                </a:solidFill>
              </a:rPr>
              <a:t> – Northern elementary school</a:t>
            </a:r>
          </a:p>
        </p:txBody>
      </p:sp>
      <p:pic>
        <p:nvPicPr>
          <p:cNvPr id="4" name="Recorded Sound">
            <a:hlinkClick r:id="" action="ppaction://media"/>
            <a:extLst>
              <a:ext uri="{FF2B5EF4-FFF2-40B4-BE49-F238E27FC236}">
                <a16:creationId xmlns:a16="http://schemas.microsoft.com/office/drawing/2014/main" id="{2C610D7C-780D-6647-AB7E-9DC89A81B9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81191" y="970456"/>
            <a:ext cx="812800" cy="812800"/>
          </a:xfrm>
          <a:prstGeom prst="rect">
            <a:avLst/>
          </a:prstGeom>
        </p:spPr>
      </p:pic>
    </p:spTree>
    <p:extLst>
      <p:ext uri="{BB962C8B-B14F-4D97-AF65-F5344CB8AC3E}">
        <p14:creationId xmlns:p14="http://schemas.microsoft.com/office/powerpoint/2010/main" val="5696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E14ACBCF-D478-0840-9041-4C7D6464B5E3}"/>
              </a:ext>
            </a:extLst>
          </p:cNvPr>
          <p:cNvSpPr>
            <a:spLocks noGrp="1"/>
          </p:cNvSpPr>
          <p:nvPr>
            <p:ph type="title"/>
          </p:nvPr>
        </p:nvSpPr>
        <p:spPr>
          <a:xfrm>
            <a:off x="1154955" y="973667"/>
            <a:ext cx="2942210" cy="4833745"/>
          </a:xfrm>
        </p:spPr>
        <p:txBody>
          <a:bodyPr>
            <a:normAutofit/>
          </a:bodyPr>
          <a:lstStyle/>
          <a:p>
            <a:r>
              <a:rPr lang="en-US" dirty="0">
                <a:solidFill>
                  <a:srgbClr val="EBEBEB"/>
                </a:solidFill>
              </a:rPr>
              <a:t>Let the Worries Go</a:t>
            </a:r>
            <a:br>
              <a:rPr lang="en-US" dirty="0">
                <a:solidFill>
                  <a:srgbClr val="EBEBEB"/>
                </a:solidFill>
              </a:rPr>
            </a:br>
            <a:endParaRPr lang="en-US" dirty="0">
              <a:solidFill>
                <a:srgbClr val="EBEBEB"/>
              </a:solidFill>
            </a:endParaRP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B9D8719-CF0B-4E05-97FD-26AF69982056}"/>
              </a:ext>
            </a:extLst>
          </p:cNvPr>
          <p:cNvGraphicFramePr>
            <a:graphicFrameLocks noGrp="1"/>
          </p:cNvGraphicFramePr>
          <p:nvPr>
            <p:ph idx="1"/>
            <p:extLst>
              <p:ext uri="{D42A27DB-BD31-4B8C-83A1-F6EECF244321}">
                <p14:modId xmlns:p14="http://schemas.microsoft.com/office/powerpoint/2010/main" val="222073031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6D1713F1-EE0D-F24F-A429-836CEBFBE6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19660" y="1368160"/>
            <a:ext cx="812800" cy="812800"/>
          </a:xfrm>
          <a:prstGeom prst="rect">
            <a:avLst/>
          </a:prstGeom>
        </p:spPr>
      </p:pic>
    </p:spTree>
    <p:extLst>
      <p:ext uri="{BB962C8B-B14F-4D97-AF65-F5344CB8AC3E}">
        <p14:creationId xmlns:p14="http://schemas.microsoft.com/office/powerpoint/2010/main" val="19217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Group 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5D47C222-DE9E-EA43-809D-7186217EBD89}"/>
              </a:ext>
            </a:extLst>
          </p:cNvPr>
          <p:cNvSpPr>
            <a:spLocks noGrp="1"/>
          </p:cNvSpPr>
          <p:nvPr>
            <p:ph type="title"/>
          </p:nvPr>
        </p:nvSpPr>
        <p:spPr>
          <a:xfrm>
            <a:off x="1154954" y="973668"/>
            <a:ext cx="8761413" cy="706964"/>
          </a:xfrm>
        </p:spPr>
        <p:txBody>
          <a:bodyPr>
            <a:normAutofit/>
          </a:bodyPr>
          <a:lstStyle/>
          <a:p>
            <a:pPr>
              <a:lnSpc>
                <a:spcPct val="90000"/>
              </a:lnSpc>
            </a:pPr>
            <a:r>
              <a:rPr lang="en-US" sz="2800" dirty="0">
                <a:solidFill>
                  <a:srgbClr val="FFFFFF"/>
                </a:solidFill>
              </a:rPr>
              <a:t>Remember, feeling worried, angry, sad is okay…</a:t>
            </a:r>
          </a:p>
        </p:txBody>
      </p:sp>
      <p:sp>
        <p:nvSpPr>
          <p:cNvPr id="14" name="Rectangle 1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2" name="Content Placeholder 2">
            <a:extLst>
              <a:ext uri="{FF2B5EF4-FFF2-40B4-BE49-F238E27FC236}">
                <a16:creationId xmlns:a16="http://schemas.microsoft.com/office/drawing/2014/main" id="{12609411-3107-4231-BA06-BEB07C6BE3DA}"/>
              </a:ext>
            </a:extLst>
          </p:cNvPr>
          <p:cNvGraphicFramePr>
            <a:graphicFrameLocks noGrp="1"/>
          </p:cNvGraphicFramePr>
          <p:nvPr>
            <p:ph idx="1"/>
            <p:extLst>
              <p:ext uri="{D42A27DB-BD31-4B8C-83A1-F6EECF244321}">
                <p14:modId xmlns:p14="http://schemas.microsoft.com/office/powerpoint/2010/main" val="2752951609"/>
              </p:ext>
            </p:extLst>
          </p:nvPr>
        </p:nvGraphicFramePr>
        <p:xfrm>
          <a:off x="871570" y="2369247"/>
          <a:ext cx="10501412" cy="3422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259CC7C8-28FE-C44B-8798-56BBCF26FC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22276" y="2455332"/>
            <a:ext cx="812800" cy="812800"/>
          </a:xfrm>
          <a:prstGeom prst="rect">
            <a:avLst/>
          </a:prstGeom>
        </p:spPr>
      </p:pic>
    </p:spTree>
    <p:extLst>
      <p:ext uri="{BB962C8B-B14F-4D97-AF65-F5344CB8AC3E}">
        <p14:creationId xmlns:p14="http://schemas.microsoft.com/office/powerpoint/2010/main" val="20857525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cxnSp>
        <p:nvCxnSpPr>
          <p:cNvPr id="26" name="Straight Connector 25">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5920830-905E-AF4F-A5D8-F83E434EA4D9}"/>
              </a:ext>
            </a:extLst>
          </p:cNvPr>
          <p:cNvSpPr>
            <a:spLocks noGrp="1"/>
          </p:cNvSpPr>
          <p:nvPr>
            <p:ph idx="1"/>
          </p:nvPr>
        </p:nvSpPr>
        <p:spPr>
          <a:xfrm>
            <a:off x="5461529" y="1320327"/>
            <a:ext cx="5579707" cy="4686903"/>
          </a:xfrm>
        </p:spPr>
        <p:txBody>
          <a:bodyPr anchor="ctr">
            <a:noAutofit/>
          </a:bodyPr>
          <a:lstStyle/>
          <a:p>
            <a:pPr marL="0" indent="0">
              <a:buNone/>
            </a:pPr>
            <a:r>
              <a:rPr lang="en-US" sz="2400" b="1" dirty="0">
                <a:solidFill>
                  <a:schemeClr val="tx1"/>
                </a:solidFill>
              </a:rPr>
              <a:t>We are off from school for the next two weeks, but we still have our coping tools with us.</a:t>
            </a:r>
          </a:p>
          <a:p>
            <a:pPr marL="0" indent="0">
              <a:buNone/>
            </a:pPr>
            <a:br>
              <a:rPr lang="en-US" sz="2400" b="1" dirty="0">
                <a:solidFill>
                  <a:schemeClr val="tx1"/>
                </a:solidFill>
              </a:rPr>
            </a:br>
            <a:r>
              <a:rPr lang="en-US" sz="2400" b="1" dirty="0">
                <a:solidFill>
                  <a:schemeClr val="tx1"/>
                </a:solidFill>
              </a:rPr>
              <a:t>At a time like this, it’s easy to feel out of control.</a:t>
            </a:r>
            <a:br>
              <a:rPr lang="en-US" sz="2400" b="1" dirty="0">
                <a:solidFill>
                  <a:schemeClr val="tx1"/>
                </a:solidFill>
              </a:rPr>
            </a:br>
            <a:endParaRPr lang="en-US" sz="2400" b="1" dirty="0">
              <a:solidFill>
                <a:schemeClr val="tx1"/>
              </a:solidFill>
            </a:endParaRPr>
          </a:p>
          <a:p>
            <a:pPr marL="0" indent="0">
              <a:buNone/>
            </a:pPr>
            <a:r>
              <a:rPr lang="en-US" sz="2400" b="1" dirty="0">
                <a:solidFill>
                  <a:schemeClr val="tx1"/>
                </a:solidFill>
              </a:rPr>
              <a:t>I want to remind you that you can take control of your feelings by using your coping skills.</a:t>
            </a:r>
            <a:br>
              <a:rPr lang="en-US" sz="2400" b="1" dirty="0">
                <a:solidFill>
                  <a:schemeClr val="tx1"/>
                </a:solidFill>
              </a:rPr>
            </a:br>
            <a:endParaRPr lang="en-US" sz="2400" b="1" dirty="0">
              <a:solidFill>
                <a:schemeClr val="tx1"/>
              </a:solidFill>
            </a:endParaRPr>
          </a:p>
        </p:txBody>
      </p:sp>
      <p:pic>
        <p:nvPicPr>
          <p:cNvPr id="5" name="Picture 4">
            <a:extLst>
              <a:ext uri="{FF2B5EF4-FFF2-40B4-BE49-F238E27FC236}">
                <a16:creationId xmlns:a16="http://schemas.microsoft.com/office/drawing/2014/main" id="{903261FE-19D6-A440-83B6-781C224049D5}"/>
              </a:ext>
            </a:extLst>
          </p:cNvPr>
          <p:cNvPicPr>
            <a:picLocks noChangeAspect="1"/>
          </p:cNvPicPr>
          <p:nvPr/>
        </p:nvPicPr>
        <p:blipFill>
          <a:blip r:embed="rId5"/>
          <a:stretch>
            <a:fillRect/>
          </a:stretch>
        </p:blipFill>
        <p:spPr>
          <a:xfrm>
            <a:off x="871659" y="2233809"/>
            <a:ext cx="3521656" cy="2641242"/>
          </a:xfrm>
          <a:prstGeom prst="rect">
            <a:avLst/>
          </a:prstGeom>
        </p:spPr>
      </p:pic>
      <p:pic>
        <p:nvPicPr>
          <p:cNvPr id="6" name="Recorded Sound">
            <a:hlinkClick r:id="" action="ppaction://media"/>
            <a:extLst>
              <a:ext uri="{FF2B5EF4-FFF2-40B4-BE49-F238E27FC236}">
                <a16:creationId xmlns:a16="http://schemas.microsoft.com/office/drawing/2014/main" id="{B6C05836-5C83-0546-B138-7AE43DE51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2487" y="913927"/>
            <a:ext cx="812800" cy="812800"/>
          </a:xfrm>
          <a:prstGeom prst="rect">
            <a:avLst/>
          </a:prstGeom>
        </p:spPr>
      </p:pic>
    </p:spTree>
    <p:extLst>
      <p:ext uri="{BB962C8B-B14F-4D97-AF65-F5344CB8AC3E}">
        <p14:creationId xmlns:p14="http://schemas.microsoft.com/office/powerpoint/2010/main" val="27448178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109B5D-BC35-4376-98A2-F53B03E4E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94D90C11-98A3-40E3-B04C-A3025D645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2" name="Rectangle 11">
            <a:extLst>
              <a:ext uri="{FF2B5EF4-FFF2-40B4-BE49-F238E27FC236}">
                <a16:creationId xmlns:a16="http://schemas.microsoft.com/office/drawing/2014/main" id="{A3B28FB1-97C9-4A9E-A45B-356508C2C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1726C2A-A830-E543-9384-0C640904C952}"/>
              </a:ext>
            </a:extLst>
          </p:cNvPr>
          <p:cNvSpPr>
            <a:spLocks noGrp="1"/>
          </p:cNvSpPr>
          <p:nvPr>
            <p:ph idx="1"/>
          </p:nvPr>
        </p:nvSpPr>
        <p:spPr>
          <a:xfrm>
            <a:off x="1328350" y="2369088"/>
            <a:ext cx="9795262" cy="4391640"/>
          </a:xfrm>
        </p:spPr>
        <p:txBody>
          <a:bodyPr>
            <a:normAutofit/>
          </a:bodyPr>
          <a:lstStyle/>
          <a:p>
            <a:pPr marL="0" indent="0">
              <a:buNone/>
            </a:pPr>
            <a:r>
              <a:rPr lang="en-US" dirty="0">
                <a:solidFill>
                  <a:schemeClr val="tx1"/>
                </a:solidFill>
              </a:rPr>
              <a:t>				           </a:t>
            </a:r>
            <a:r>
              <a:rPr lang="en-US" sz="2400" b="1" u="sng" dirty="0">
                <a:solidFill>
                  <a:schemeClr val="tx1"/>
                </a:solidFill>
              </a:rPr>
              <a:t>Today we are going to:</a:t>
            </a:r>
          </a:p>
          <a:p>
            <a:pPr marL="0" indent="0">
              <a:buNone/>
            </a:pPr>
            <a:endParaRPr lang="en-US" sz="2400" b="1" u="sng" dirty="0">
              <a:solidFill>
                <a:schemeClr val="tx1"/>
              </a:solidFill>
            </a:endParaRPr>
          </a:p>
          <a:p>
            <a:r>
              <a:rPr lang="en-US" sz="2400" dirty="0">
                <a:solidFill>
                  <a:schemeClr val="tx1"/>
                </a:solidFill>
              </a:rPr>
              <a:t> Review some of the coping tools we have recently learned in guidance class</a:t>
            </a:r>
          </a:p>
          <a:p>
            <a:endParaRPr lang="en-US" sz="2400" dirty="0">
              <a:solidFill>
                <a:schemeClr val="tx1"/>
              </a:solidFill>
            </a:endParaRPr>
          </a:p>
          <a:p>
            <a:r>
              <a:rPr lang="en-US" sz="2400" dirty="0">
                <a:solidFill>
                  <a:schemeClr val="tx1"/>
                </a:solidFill>
              </a:rPr>
              <a:t>And learn several more that we can add to our toolbox</a:t>
            </a:r>
          </a:p>
        </p:txBody>
      </p:sp>
      <p:pic>
        <p:nvPicPr>
          <p:cNvPr id="5" name="Picture 4">
            <a:extLst>
              <a:ext uri="{FF2B5EF4-FFF2-40B4-BE49-F238E27FC236}">
                <a16:creationId xmlns:a16="http://schemas.microsoft.com/office/drawing/2014/main" id="{6ACBA9A0-D004-6248-9C0E-3C5075896262}"/>
              </a:ext>
            </a:extLst>
          </p:cNvPr>
          <p:cNvPicPr>
            <a:picLocks noChangeAspect="1"/>
          </p:cNvPicPr>
          <p:nvPr/>
        </p:nvPicPr>
        <p:blipFill>
          <a:blip r:embed="rId5"/>
          <a:stretch>
            <a:fillRect/>
          </a:stretch>
        </p:blipFill>
        <p:spPr>
          <a:xfrm>
            <a:off x="9557216" y="973668"/>
            <a:ext cx="1889325" cy="1923130"/>
          </a:xfrm>
          <a:prstGeom prst="rect">
            <a:avLst/>
          </a:prstGeom>
        </p:spPr>
      </p:pic>
      <p:pic>
        <p:nvPicPr>
          <p:cNvPr id="9" name="Picture 8">
            <a:extLst>
              <a:ext uri="{FF2B5EF4-FFF2-40B4-BE49-F238E27FC236}">
                <a16:creationId xmlns:a16="http://schemas.microsoft.com/office/drawing/2014/main" id="{6C426E6C-D004-814A-B5BA-CE62EB5DA18E}"/>
              </a:ext>
            </a:extLst>
          </p:cNvPr>
          <p:cNvPicPr>
            <a:picLocks noChangeAspect="1"/>
          </p:cNvPicPr>
          <p:nvPr/>
        </p:nvPicPr>
        <p:blipFill>
          <a:blip r:embed="rId5"/>
          <a:stretch>
            <a:fillRect/>
          </a:stretch>
        </p:blipFill>
        <p:spPr>
          <a:xfrm flipH="1">
            <a:off x="745459" y="973668"/>
            <a:ext cx="1889325" cy="1923130"/>
          </a:xfrm>
          <a:prstGeom prst="rect">
            <a:avLst/>
          </a:prstGeom>
        </p:spPr>
      </p:pic>
      <p:pic>
        <p:nvPicPr>
          <p:cNvPr id="11" name="Recorded Sound">
            <a:hlinkClick r:id="" action="ppaction://media"/>
            <a:extLst>
              <a:ext uri="{FF2B5EF4-FFF2-40B4-BE49-F238E27FC236}">
                <a16:creationId xmlns:a16="http://schemas.microsoft.com/office/drawing/2014/main" id="{2E17ADA6-1281-9C4C-AF2D-8A598D317B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49454" y="1122433"/>
            <a:ext cx="812800" cy="812800"/>
          </a:xfrm>
          <a:prstGeom prst="rect">
            <a:avLst/>
          </a:prstGeom>
        </p:spPr>
      </p:pic>
    </p:spTree>
    <p:extLst>
      <p:ext uri="{BB962C8B-B14F-4D97-AF65-F5344CB8AC3E}">
        <p14:creationId xmlns:p14="http://schemas.microsoft.com/office/powerpoint/2010/main" val="31467451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DA790814-2FF2-EF4B-9E2D-215BA3B7207F}"/>
              </a:ext>
            </a:extLst>
          </p:cNvPr>
          <p:cNvSpPr>
            <a:spLocks noGrp="1"/>
          </p:cNvSpPr>
          <p:nvPr>
            <p:ph type="title"/>
          </p:nvPr>
        </p:nvSpPr>
        <p:spPr>
          <a:xfrm>
            <a:off x="836247" y="1085549"/>
            <a:ext cx="3430947" cy="2031325"/>
          </a:xfrm>
        </p:spPr>
        <p:txBody>
          <a:bodyPr anchor="ctr">
            <a:normAutofit/>
          </a:bodyPr>
          <a:lstStyle/>
          <a:p>
            <a:pPr algn="ctr"/>
            <a:r>
              <a:rPr lang="en-US" dirty="0">
                <a:solidFill>
                  <a:schemeClr val="tx1"/>
                </a:solidFill>
              </a:rPr>
              <a:t>Muscle Relaxation Video</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BB59B2-FCC1-C94A-8E16-ECCDB3379DBC}"/>
              </a:ext>
            </a:extLst>
          </p:cNvPr>
          <p:cNvSpPr>
            <a:spLocks noGrp="1"/>
          </p:cNvSpPr>
          <p:nvPr>
            <p:ph idx="1"/>
          </p:nvPr>
        </p:nvSpPr>
        <p:spPr>
          <a:xfrm>
            <a:off x="5776046" y="3531186"/>
            <a:ext cx="5579707" cy="1694722"/>
          </a:xfrm>
        </p:spPr>
        <p:txBody>
          <a:bodyPr anchor="ctr">
            <a:normAutofit/>
          </a:bodyPr>
          <a:lstStyle/>
          <a:p>
            <a:pPr marL="0" indent="0">
              <a:buNone/>
            </a:pPr>
            <a:endParaRPr lang="en-US" dirty="0">
              <a:solidFill>
                <a:schemeClr val="tx1"/>
              </a:solidFill>
              <a:hlinkClick r:id="rId5">
                <a:extLst>
                  <a:ext uri="{A12FA001-AC4F-418D-AE19-62706E023703}">
                    <ahyp:hlinkClr xmlns:ahyp="http://schemas.microsoft.com/office/drawing/2018/hyperlinkcolor" val="tx"/>
                  </a:ext>
                </a:extLst>
              </a:hlinkClick>
            </a:endParaRPr>
          </a:p>
          <a:p>
            <a:pPr marL="0" indent="0">
              <a:buNone/>
            </a:pPr>
            <a:r>
              <a:rPr lang="en-US" dirty="0">
                <a:solidFill>
                  <a:schemeClr val="tx1"/>
                </a:solidFill>
                <a:hlinkClick r:id="rId5">
                  <a:extLst>
                    <a:ext uri="{A12FA001-AC4F-418D-AE19-62706E023703}">
                      <ahyp:hlinkClr xmlns:ahyp="http://schemas.microsoft.com/office/drawing/2018/hyperlinkcolor" val="tx"/>
                    </a:ext>
                  </a:extLst>
                </a:hlinkClick>
              </a:rPr>
              <a:t>https://youtu.be/cDKyRpW-Yuc</a:t>
            </a:r>
            <a:endParaRPr lang="en-US" dirty="0">
              <a:solidFill>
                <a:schemeClr val="tx1"/>
              </a:solidFill>
            </a:endParaRPr>
          </a:p>
        </p:txBody>
      </p:sp>
      <p:sp>
        <p:nvSpPr>
          <p:cNvPr id="4" name="TextBox 3">
            <a:extLst>
              <a:ext uri="{FF2B5EF4-FFF2-40B4-BE49-F238E27FC236}">
                <a16:creationId xmlns:a16="http://schemas.microsoft.com/office/drawing/2014/main" id="{E207A94A-70D2-A643-96D0-827FDA052B51}"/>
              </a:ext>
            </a:extLst>
          </p:cNvPr>
          <p:cNvSpPr txBox="1"/>
          <p:nvPr/>
        </p:nvSpPr>
        <p:spPr>
          <a:xfrm>
            <a:off x="5776046" y="1930986"/>
            <a:ext cx="4361935" cy="2031325"/>
          </a:xfrm>
          <a:prstGeom prst="rect">
            <a:avLst/>
          </a:prstGeom>
          <a:noFill/>
        </p:spPr>
        <p:txBody>
          <a:bodyPr wrap="square" rtlCol="0">
            <a:spAutoFit/>
          </a:bodyPr>
          <a:lstStyle/>
          <a:p>
            <a:r>
              <a:rPr lang="en-US" dirty="0"/>
              <a:t>This is a video that helps us to feel relaxed by intentionally tensing our muscles up and then relaxing them.</a:t>
            </a:r>
          </a:p>
          <a:p>
            <a:endParaRPr lang="en-US" dirty="0"/>
          </a:p>
          <a:p>
            <a:r>
              <a:rPr lang="en-US" dirty="0"/>
              <a:t>(Similar to the one we did in class.)</a:t>
            </a:r>
          </a:p>
          <a:p>
            <a:endParaRPr lang="en-US" dirty="0"/>
          </a:p>
          <a:p>
            <a:r>
              <a:rPr lang="en-US" dirty="0"/>
              <a:t>Click on the link below </a:t>
            </a:r>
          </a:p>
        </p:txBody>
      </p:sp>
      <p:pic>
        <p:nvPicPr>
          <p:cNvPr id="5" name="Picture 4">
            <a:extLst>
              <a:ext uri="{FF2B5EF4-FFF2-40B4-BE49-F238E27FC236}">
                <a16:creationId xmlns:a16="http://schemas.microsoft.com/office/drawing/2014/main" id="{842FEDA8-D315-374F-B00C-3AD68D5ED375}"/>
              </a:ext>
            </a:extLst>
          </p:cNvPr>
          <p:cNvPicPr>
            <a:picLocks noChangeAspect="1"/>
          </p:cNvPicPr>
          <p:nvPr/>
        </p:nvPicPr>
        <p:blipFill>
          <a:blip r:embed="rId6"/>
          <a:stretch>
            <a:fillRect/>
          </a:stretch>
        </p:blipFill>
        <p:spPr>
          <a:xfrm>
            <a:off x="1122970" y="3116874"/>
            <a:ext cx="2857500" cy="2857500"/>
          </a:xfrm>
          <a:prstGeom prst="rect">
            <a:avLst/>
          </a:prstGeom>
        </p:spPr>
      </p:pic>
      <p:pic>
        <p:nvPicPr>
          <p:cNvPr id="7" name="Recorded Sound">
            <a:hlinkClick r:id="" action="ppaction://media"/>
            <a:extLst>
              <a:ext uri="{FF2B5EF4-FFF2-40B4-BE49-F238E27FC236}">
                <a16:creationId xmlns:a16="http://schemas.microsoft.com/office/drawing/2014/main" id="{9DE62F86-7142-6846-9EA1-DC969643BB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6952" y="941552"/>
            <a:ext cx="812800" cy="812800"/>
          </a:xfrm>
          <a:prstGeom prst="rect">
            <a:avLst/>
          </a:prstGeom>
        </p:spPr>
      </p:pic>
    </p:spTree>
    <p:extLst>
      <p:ext uri="{BB962C8B-B14F-4D97-AF65-F5344CB8AC3E}">
        <p14:creationId xmlns:p14="http://schemas.microsoft.com/office/powerpoint/2010/main" val="42370982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1109B5D-BC35-4376-98A2-F53B03E4E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5">
            <a:extLst>
              <a:ext uri="{FF2B5EF4-FFF2-40B4-BE49-F238E27FC236}">
                <a16:creationId xmlns:a16="http://schemas.microsoft.com/office/drawing/2014/main" id="{94D90C11-98A3-40E3-B04C-A3025D645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79EC734D-1233-6E47-88C0-B68F60EBD103}"/>
              </a:ext>
            </a:extLst>
          </p:cNvPr>
          <p:cNvSpPr>
            <a:spLocks noGrp="1"/>
          </p:cNvSpPr>
          <p:nvPr>
            <p:ph type="title"/>
          </p:nvPr>
        </p:nvSpPr>
        <p:spPr>
          <a:xfrm>
            <a:off x="976183" y="1849854"/>
            <a:ext cx="3089189" cy="4391640"/>
          </a:xfrm>
        </p:spPr>
        <p:txBody>
          <a:bodyPr anchor="t">
            <a:noAutofit/>
          </a:bodyPr>
          <a:lstStyle/>
          <a:p>
            <a:pPr>
              <a:lnSpc>
                <a:spcPct val="90000"/>
              </a:lnSpc>
            </a:pPr>
            <a:r>
              <a:rPr lang="en-US" sz="1800" b="1" dirty="0">
                <a:solidFill>
                  <a:schemeClr val="tx1"/>
                </a:solidFill>
              </a:rPr>
              <a:t>5-4-3-2-1 Senses</a:t>
            </a:r>
            <a:br>
              <a:rPr lang="en-US" sz="1800" b="1" dirty="0">
                <a:solidFill>
                  <a:schemeClr val="tx1"/>
                </a:solidFill>
              </a:rPr>
            </a:br>
            <a:br>
              <a:rPr lang="en-US" sz="1800" b="1" dirty="0">
                <a:solidFill>
                  <a:schemeClr val="tx1"/>
                </a:solidFill>
              </a:rPr>
            </a:br>
            <a:r>
              <a:rPr lang="en-US" sz="1800" dirty="0">
                <a:solidFill>
                  <a:schemeClr val="tx1"/>
                </a:solidFill>
              </a:rPr>
              <a:t>This grounding exercise is a great way to exercise  your senses! </a:t>
            </a:r>
            <a:br>
              <a:rPr lang="en-US" sz="1800" dirty="0">
                <a:solidFill>
                  <a:schemeClr val="tx1"/>
                </a:solidFill>
              </a:rPr>
            </a:br>
            <a:r>
              <a:rPr lang="en-US" sz="1800" dirty="0">
                <a:solidFill>
                  <a:schemeClr val="tx1"/>
                </a:solidFill>
              </a:rPr>
              <a:t>This strategy can be relaxing and calming. </a:t>
            </a:r>
            <a:br>
              <a:rPr lang="en-US" sz="1800" dirty="0">
                <a:solidFill>
                  <a:schemeClr val="tx1"/>
                </a:solidFill>
              </a:rPr>
            </a:br>
            <a:br>
              <a:rPr lang="en-US" sz="1800" dirty="0">
                <a:solidFill>
                  <a:schemeClr val="tx1"/>
                </a:solidFill>
              </a:rPr>
            </a:br>
            <a:r>
              <a:rPr lang="en-US" sz="1800" dirty="0">
                <a:solidFill>
                  <a:schemeClr val="tx1"/>
                </a:solidFill>
              </a:rPr>
              <a:t>This works because it helps distract you from what is currently bothering you and helps you to be mindful of what is going on around you. </a:t>
            </a:r>
            <a:br>
              <a:rPr lang="en-US" sz="1800" dirty="0">
                <a:solidFill>
                  <a:schemeClr val="tx1"/>
                </a:solidFill>
              </a:rPr>
            </a:br>
            <a:br>
              <a:rPr lang="en-US" sz="1800" b="1" dirty="0">
                <a:solidFill>
                  <a:schemeClr val="tx1"/>
                </a:solidFill>
              </a:rPr>
            </a:br>
            <a:endParaRPr lang="en-US" sz="1800" dirty="0">
              <a:solidFill>
                <a:schemeClr val="tx1"/>
              </a:solidFill>
            </a:endParaRPr>
          </a:p>
        </p:txBody>
      </p:sp>
      <p:sp>
        <p:nvSpPr>
          <p:cNvPr id="64" name="Rectangle 63">
            <a:extLst>
              <a:ext uri="{FF2B5EF4-FFF2-40B4-BE49-F238E27FC236}">
                <a16:creationId xmlns:a16="http://schemas.microsoft.com/office/drawing/2014/main" id="{A3B28FB1-97C9-4A9E-A45B-356508C2C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7" name="Content Placeholder 2">
            <a:extLst>
              <a:ext uri="{FF2B5EF4-FFF2-40B4-BE49-F238E27FC236}">
                <a16:creationId xmlns:a16="http://schemas.microsoft.com/office/drawing/2014/main" id="{9E31A922-B7A9-294F-9D6D-E90A4A014E33}"/>
              </a:ext>
            </a:extLst>
          </p:cNvPr>
          <p:cNvGraphicFramePr>
            <a:graphicFrameLocks noGrp="1"/>
          </p:cNvGraphicFramePr>
          <p:nvPr>
            <p:ph idx="1"/>
            <p:extLst>
              <p:ext uri="{D42A27DB-BD31-4B8C-83A1-F6EECF244321}">
                <p14:modId xmlns:p14="http://schemas.microsoft.com/office/powerpoint/2010/main" val="544335668"/>
              </p:ext>
            </p:extLst>
          </p:nvPr>
        </p:nvGraphicFramePr>
        <p:xfrm>
          <a:off x="4380295" y="1796229"/>
          <a:ext cx="6230938" cy="4391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0F3BBD83-1240-1D46-878D-62FE060D16C2}"/>
              </a:ext>
            </a:extLst>
          </p:cNvPr>
          <p:cNvSpPr txBox="1"/>
          <p:nvPr/>
        </p:nvSpPr>
        <p:spPr>
          <a:xfrm>
            <a:off x="6907426" y="896237"/>
            <a:ext cx="1618735" cy="461665"/>
          </a:xfrm>
          <a:prstGeom prst="rect">
            <a:avLst/>
          </a:prstGeom>
          <a:noFill/>
        </p:spPr>
        <p:txBody>
          <a:bodyPr wrap="square" rtlCol="0">
            <a:spAutoFit/>
          </a:bodyPr>
          <a:lstStyle/>
          <a:p>
            <a:r>
              <a:rPr lang="en-US" sz="2400" b="1" dirty="0"/>
              <a:t>Name:</a:t>
            </a:r>
          </a:p>
        </p:txBody>
      </p:sp>
      <p:pic>
        <p:nvPicPr>
          <p:cNvPr id="6" name="Recorded Sound">
            <a:hlinkClick r:id="" action="ppaction://media"/>
            <a:extLst>
              <a:ext uri="{FF2B5EF4-FFF2-40B4-BE49-F238E27FC236}">
                <a16:creationId xmlns:a16="http://schemas.microsoft.com/office/drawing/2014/main" id="{33D86F39-A63F-2A43-AB4D-A4B1A072AD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25302" y="951502"/>
            <a:ext cx="812800" cy="812800"/>
          </a:xfrm>
          <a:prstGeom prst="rect">
            <a:avLst/>
          </a:prstGeom>
        </p:spPr>
      </p:pic>
    </p:spTree>
    <p:extLst>
      <p:ext uri="{BB962C8B-B14F-4D97-AF65-F5344CB8AC3E}">
        <p14:creationId xmlns:p14="http://schemas.microsoft.com/office/powerpoint/2010/main" val="22886490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15668F9-C2FD-3345-A661-B215901E54EA}"/>
              </a:ext>
            </a:extLst>
          </p:cNvPr>
          <p:cNvSpPr>
            <a:spLocks noGrp="1"/>
          </p:cNvSpPr>
          <p:nvPr>
            <p:ph type="title"/>
          </p:nvPr>
        </p:nvSpPr>
        <p:spPr>
          <a:xfrm>
            <a:off x="1154955" y="973667"/>
            <a:ext cx="2942210" cy="4284133"/>
          </a:xfrm>
        </p:spPr>
        <p:txBody>
          <a:bodyPr vert="horz" lIns="91440" tIns="45720" rIns="91440" bIns="45720" rtlCol="0" anchor="ctr">
            <a:normAutofit/>
          </a:bodyPr>
          <a:lstStyle/>
          <a:p>
            <a:br>
              <a:rPr lang="en-US" dirty="0">
                <a:solidFill>
                  <a:srgbClr val="EBEBEB"/>
                </a:solidFill>
              </a:rPr>
            </a:br>
            <a:r>
              <a:rPr lang="en-US" dirty="0">
                <a:solidFill>
                  <a:srgbClr val="EBEBEB"/>
                </a:solidFill>
              </a:rPr>
              <a:t>Circle of Support</a:t>
            </a:r>
          </a:p>
        </p:txBody>
      </p:sp>
      <p:sp>
        <p:nvSpPr>
          <p:cNvPr id="28" name="Rectangle 2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4" name="TextBox 4">
            <a:extLst>
              <a:ext uri="{FF2B5EF4-FFF2-40B4-BE49-F238E27FC236}">
                <a16:creationId xmlns:a16="http://schemas.microsoft.com/office/drawing/2014/main" id="{7A725984-6A57-4A42-89B6-75F1A674E3E9}"/>
              </a:ext>
            </a:extLst>
          </p:cNvPr>
          <p:cNvGraphicFramePr/>
          <p:nvPr>
            <p:extLst>
              <p:ext uri="{D42A27DB-BD31-4B8C-83A1-F6EECF244321}">
                <p14:modId xmlns:p14="http://schemas.microsoft.com/office/powerpoint/2010/main" val="227411860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Recorded Sound">
            <a:hlinkClick r:id="" action="ppaction://media"/>
            <a:extLst>
              <a:ext uri="{FF2B5EF4-FFF2-40B4-BE49-F238E27FC236}">
                <a16:creationId xmlns:a16="http://schemas.microsoft.com/office/drawing/2014/main" id="{6D3BAEAE-722E-8E47-A8EC-B46B85554C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47417" y="1193800"/>
            <a:ext cx="812800" cy="812800"/>
          </a:xfrm>
          <a:prstGeom prst="rect">
            <a:avLst/>
          </a:prstGeom>
        </p:spPr>
      </p:pic>
    </p:spTree>
    <p:extLst>
      <p:ext uri="{BB962C8B-B14F-4D97-AF65-F5344CB8AC3E}">
        <p14:creationId xmlns:p14="http://schemas.microsoft.com/office/powerpoint/2010/main" val="30449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1109B5D-BC35-4376-98A2-F53B03E4E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94D90C11-98A3-40E3-B04C-A3025D645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FCBBCFB-4DF9-E540-A8F7-4EBC050E333D}"/>
              </a:ext>
            </a:extLst>
          </p:cNvPr>
          <p:cNvSpPr>
            <a:spLocks noGrp="1"/>
          </p:cNvSpPr>
          <p:nvPr>
            <p:ph type="title"/>
          </p:nvPr>
        </p:nvSpPr>
        <p:spPr>
          <a:xfrm>
            <a:off x="967791" y="1449324"/>
            <a:ext cx="2621734" cy="4391640"/>
          </a:xfrm>
        </p:spPr>
        <p:txBody>
          <a:bodyPr anchor="t">
            <a:normAutofit/>
          </a:bodyPr>
          <a:lstStyle/>
          <a:p>
            <a:r>
              <a:rPr lang="en-US" sz="2800" u="sng" dirty="0">
                <a:solidFill>
                  <a:schemeClr val="tx1"/>
                </a:solidFill>
              </a:rPr>
              <a:t>Breath it out</a:t>
            </a:r>
            <a:br>
              <a:rPr lang="en-US" sz="2800" u="sng" dirty="0">
                <a:solidFill>
                  <a:schemeClr val="tx1"/>
                </a:solidFill>
              </a:rPr>
            </a:br>
            <a:endParaRPr lang="en-US" sz="2800" dirty="0">
              <a:solidFill>
                <a:schemeClr val="tx1"/>
              </a:solidFill>
            </a:endParaRPr>
          </a:p>
        </p:txBody>
      </p:sp>
      <p:sp>
        <p:nvSpPr>
          <p:cNvPr id="12" name="Rectangle 11">
            <a:extLst>
              <a:ext uri="{FF2B5EF4-FFF2-40B4-BE49-F238E27FC236}">
                <a16:creationId xmlns:a16="http://schemas.microsoft.com/office/drawing/2014/main" id="{A3B28FB1-97C9-4A9E-A45B-356508C2C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7312058-D959-1C45-903B-7000B5C1A4A6}"/>
              </a:ext>
            </a:extLst>
          </p:cNvPr>
          <p:cNvSpPr>
            <a:spLocks noGrp="1"/>
          </p:cNvSpPr>
          <p:nvPr>
            <p:ph idx="1"/>
          </p:nvPr>
        </p:nvSpPr>
        <p:spPr>
          <a:xfrm>
            <a:off x="4207592" y="1143000"/>
            <a:ext cx="6230220" cy="4391640"/>
          </a:xfrm>
        </p:spPr>
        <p:txBody>
          <a:bodyPr>
            <a:normAutofit/>
          </a:bodyPr>
          <a:lstStyle/>
          <a:p>
            <a:pPr marL="0" indent="0" algn="ctr">
              <a:buNone/>
            </a:pPr>
            <a:r>
              <a:rPr lang="en-US" dirty="0">
                <a:solidFill>
                  <a:schemeClr val="tx1"/>
                </a:solidFill>
              </a:rPr>
              <a:t>If your body is feeling restless, take some time to sit and slow your breathing. Try these easy exercises by tracing your finger over the lines and breathing along with them. Repeat at least five times. </a:t>
            </a:r>
          </a:p>
        </p:txBody>
      </p:sp>
      <p:pic>
        <p:nvPicPr>
          <p:cNvPr id="5" name="Picture 4" descr="A close up of a logo&#10;&#10;Description automatically generated">
            <a:extLst>
              <a:ext uri="{FF2B5EF4-FFF2-40B4-BE49-F238E27FC236}">
                <a16:creationId xmlns:a16="http://schemas.microsoft.com/office/drawing/2014/main" id="{F33A0BBD-BFF6-2840-9A1A-8638CF1A6EDD}"/>
              </a:ext>
            </a:extLst>
          </p:cNvPr>
          <p:cNvPicPr>
            <a:picLocks noChangeAspect="1"/>
          </p:cNvPicPr>
          <p:nvPr/>
        </p:nvPicPr>
        <p:blipFill>
          <a:blip r:embed="rId5"/>
          <a:stretch>
            <a:fillRect/>
          </a:stretch>
        </p:blipFill>
        <p:spPr>
          <a:xfrm>
            <a:off x="1304815" y="2764629"/>
            <a:ext cx="9494563" cy="3077129"/>
          </a:xfrm>
          <a:prstGeom prst="rect">
            <a:avLst/>
          </a:prstGeom>
        </p:spPr>
      </p:pic>
      <p:pic>
        <p:nvPicPr>
          <p:cNvPr id="6" name="Recorded Sound">
            <a:hlinkClick r:id="" action="ppaction://media"/>
            <a:extLst>
              <a:ext uri="{FF2B5EF4-FFF2-40B4-BE49-F238E27FC236}">
                <a16:creationId xmlns:a16="http://schemas.microsoft.com/office/drawing/2014/main" id="{4553D8D8-EA9D-7342-B26D-4A8B953EB1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75164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172556DF-3324-5D44-A543-A2FCE0382912}"/>
              </a:ext>
            </a:extLst>
          </p:cNvPr>
          <p:cNvSpPr>
            <a:spLocks noGrp="1"/>
          </p:cNvSpPr>
          <p:nvPr>
            <p:ph type="title"/>
          </p:nvPr>
        </p:nvSpPr>
        <p:spPr>
          <a:xfrm>
            <a:off x="836248" y="1085549"/>
            <a:ext cx="3136662" cy="4686903"/>
          </a:xfrm>
        </p:spPr>
        <p:txBody>
          <a:bodyPr anchor="ctr">
            <a:normAutofit/>
          </a:bodyPr>
          <a:lstStyle/>
          <a:p>
            <a:pPr algn="r"/>
            <a:r>
              <a:rPr lang="en-US" dirty="0">
                <a:solidFill>
                  <a:schemeClr val="tx1"/>
                </a:solidFill>
              </a:rPr>
              <a:t>Set Small, Daily Goals</a:t>
            </a:r>
            <a:br>
              <a:rPr lang="en-US" dirty="0">
                <a:solidFill>
                  <a:schemeClr val="tx1"/>
                </a:solidFill>
              </a:rPr>
            </a:br>
            <a:endParaRPr lang="en-US" dirty="0">
              <a:solidFill>
                <a:schemeClr val="tx1"/>
              </a:solidFill>
            </a:endParaRPr>
          </a:p>
        </p:txBody>
      </p:sp>
      <p:cxnSp>
        <p:nvCxnSpPr>
          <p:cNvPr id="37" name="Straight Connector 36">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30" name="Content Placeholder 2">
            <a:extLst>
              <a:ext uri="{FF2B5EF4-FFF2-40B4-BE49-F238E27FC236}">
                <a16:creationId xmlns:a16="http://schemas.microsoft.com/office/drawing/2014/main" id="{7C13F9E5-6D2B-F643-B2B5-DB104C3D9C74}"/>
              </a:ext>
            </a:extLst>
          </p:cNvPr>
          <p:cNvGraphicFramePr>
            <a:graphicFrameLocks noGrp="1"/>
          </p:cNvGraphicFramePr>
          <p:nvPr>
            <p:ph idx="1"/>
            <p:extLst>
              <p:ext uri="{D42A27DB-BD31-4B8C-83A1-F6EECF244321}">
                <p14:modId xmlns:p14="http://schemas.microsoft.com/office/powerpoint/2010/main" val="1402760570"/>
              </p:ext>
            </p:extLst>
          </p:nvPr>
        </p:nvGraphicFramePr>
        <p:xfrm>
          <a:off x="5041900" y="1085850"/>
          <a:ext cx="5578475" cy="4686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876BA3C2-5A8B-4D42-9E68-5AA9664E82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04579" y="1118186"/>
            <a:ext cx="812800" cy="812800"/>
          </a:xfrm>
          <a:prstGeom prst="rect">
            <a:avLst/>
          </a:prstGeom>
        </p:spPr>
      </p:pic>
    </p:spTree>
    <p:extLst>
      <p:ext uri="{BB962C8B-B14F-4D97-AF65-F5344CB8AC3E}">
        <p14:creationId xmlns:p14="http://schemas.microsoft.com/office/powerpoint/2010/main" val="27331894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1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60A49F02-014E-4545-BD49-1D2B538935B0}"/>
              </a:ext>
            </a:extLst>
          </p:cNvPr>
          <p:cNvSpPr>
            <a:spLocks noGrp="1"/>
          </p:cNvSpPr>
          <p:nvPr>
            <p:ph type="title"/>
          </p:nvPr>
        </p:nvSpPr>
        <p:spPr>
          <a:xfrm>
            <a:off x="788276" y="973667"/>
            <a:ext cx="3921836" cy="4833745"/>
          </a:xfrm>
        </p:spPr>
        <p:txBody>
          <a:bodyPr>
            <a:normAutofit/>
          </a:bodyPr>
          <a:lstStyle/>
          <a:p>
            <a:r>
              <a:rPr lang="en-US" dirty="0">
                <a:solidFill>
                  <a:srgbClr val="EBEBEB"/>
                </a:solidFill>
              </a:rPr>
              <a:t>Look for the Fun</a:t>
            </a:r>
            <a:br>
              <a:rPr lang="en-US" u="sng" dirty="0">
                <a:solidFill>
                  <a:srgbClr val="EBEBEB"/>
                </a:solidFill>
              </a:rPr>
            </a:br>
            <a:endParaRPr lang="en-US" dirty="0">
              <a:solidFill>
                <a:srgbClr val="EBEBEB"/>
              </a:solidFill>
            </a:endParaRPr>
          </a:p>
        </p:txBody>
      </p:sp>
      <p:sp>
        <p:nvSpPr>
          <p:cNvPr id="19" name="Rectangle 1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7" name="Content Placeholder 2">
            <a:extLst>
              <a:ext uri="{FF2B5EF4-FFF2-40B4-BE49-F238E27FC236}">
                <a16:creationId xmlns:a16="http://schemas.microsoft.com/office/drawing/2014/main" id="{6F86C7A6-5919-47EA-AAA5-66567077F365}"/>
              </a:ext>
            </a:extLst>
          </p:cNvPr>
          <p:cNvGraphicFramePr>
            <a:graphicFrameLocks noGrp="1"/>
          </p:cNvGraphicFramePr>
          <p:nvPr>
            <p:ph idx="1"/>
            <p:extLst>
              <p:ext uri="{D42A27DB-BD31-4B8C-83A1-F6EECF244321}">
                <p14:modId xmlns:p14="http://schemas.microsoft.com/office/powerpoint/2010/main" val="897676756"/>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0A9F57F5-EADE-3C4A-99B2-B55465CBC9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06447" y="1304588"/>
            <a:ext cx="812800" cy="812800"/>
          </a:xfrm>
          <a:prstGeom prst="rect">
            <a:avLst/>
          </a:prstGeom>
        </p:spPr>
      </p:pic>
    </p:spTree>
    <p:extLst>
      <p:ext uri="{BB962C8B-B14F-4D97-AF65-F5344CB8AC3E}">
        <p14:creationId xmlns:p14="http://schemas.microsoft.com/office/powerpoint/2010/main" val="4947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34</TotalTime>
  <Words>598</Words>
  <Application>Microsoft Macintosh PowerPoint</Application>
  <PresentationFormat>Widescreen</PresentationFormat>
  <Paragraphs>51</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Century Gothic</vt:lpstr>
      <vt:lpstr>Wingdings 3</vt:lpstr>
      <vt:lpstr>Ion Boardroom</vt:lpstr>
      <vt:lpstr>Take Control with Coping Skills</vt:lpstr>
      <vt:lpstr>PowerPoint Presentation</vt:lpstr>
      <vt:lpstr>PowerPoint Presentation</vt:lpstr>
      <vt:lpstr>Muscle Relaxation Video</vt:lpstr>
      <vt:lpstr>5-4-3-2-1 Senses  This grounding exercise is a great way to exercise  your senses!  This strategy can be relaxing and calming.   This works because it helps distract you from what is currently bothering you and helps you to be mindful of what is going on around you.   </vt:lpstr>
      <vt:lpstr> Circle of Support</vt:lpstr>
      <vt:lpstr>Breath it out </vt:lpstr>
      <vt:lpstr>Set Small, Daily Goals </vt:lpstr>
      <vt:lpstr>Look for the Fun </vt:lpstr>
      <vt:lpstr>Let the Worries Go </vt:lpstr>
      <vt:lpstr>Remember, feeling worried, angry, sad is okay…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Control with Coping Skills</dc:title>
  <dc:creator>Patricia M. Surubaru</dc:creator>
  <cp:lastModifiedBy>Joyce A Cal</cp:lastModifiedBy>
  <cp:revision>6</cp:revision>
  <dcterms:created xsi:type="dcterms:W3CDTF">2020-03-17T15:05:34Z</dcterms:created>
  <dcterms:modified xsi:type="dcterms:W3CDTF">2020-03-17T22:01:05Z</dcterms:modified>
</cp:coreProperties>
</file>